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80" r:id="rId2"/>
    <p:sldId id="260" r:id="rId3"/>
    <p:sldId id="261" r:id="rId4"/>
    <p:sldId id="256" r:id="rId5"/>
    <p:sldId id="379" r:id="rId6"/>
    <p:sldId id="262" r:id="rId7"/>
    <p:sldId id="259" r:id="rId8"/>
    <p:sldId id="281" r:id="rId9"/>
    <p:sldId id="263" r:id="rId10"/>
    <p:sldId id="264" r:id="rId11"/>
    <p:sldId id="289" r:id="rId12"/>
    <p:sldId id="291" r:id="rId13"/>
    <p:sldId id="290" r:id="rId14"/>
    <p:sldId id="292" r:id="rId15"/>
    <p:sldId id="294" r:id="rId16"/>
    <p:sldId id="295" r:id="rId17"/>
    <p:sldId id="293" r:id="rId18"/>
    <p:sldId id="297" r:id="rId19"/>
    <p:sldId id="298" r:id="rId20"/>
    <p:sldId id="299" r:id="rId21"/>
    <p:sldId id="300" r:id="rId22"/>
    <p:sldId id="301" r:id="rId23"/>
    <p:sldId id="302" r:id="rId24"/>
    <p:sldId id="304" r:id="rId25"/>
    <p:sldId id="310" r:id="rId26"/>
    <p:sldId id="311" r:id="rId27"/>
    <p:sldId id="312" r:id="rId28"/>
    <p:sldId id="313" r:id="rId29"/>
    <p:sldId id="314" r:id="rId30"/>
    <p:sldId id="315" r:id="rId31"/>
    <p:sldId id="317" r:id="rId32"/>
    <p:sldId id="318" r:id="rId33"/>
    <p:sldId id="319" r:id="rId34"/>
    <p:sldId id="322" r:id="rId35"/>
    <p:sldId id="356" r:id="rId36"/>
    <p:sldId id="358" r:id="rId37"/>
    <p:sldId id="357" r:id="rId38"/>
    <p:sldId id="359" r:id="rId39"/>
    <p:sldId id="360" r:id="rId40"/>
    <p:sldId id="361" r:id="rId41"/>
    <p:sldId id="362" r:id="rId42"/>
    <p:sldId id="307" r:id="rId43"/>
    <p:sldId id="324" r:id="rId44"/>
    <p:sldId id="323" r:id="rId45"/>
    <p:sldId id="326" r:id="rId46"/>
    <p:sldId id="363" r:id="rId47"/>
    <p:sldId id="364" r:id="rId48"/>
    <p:sldId id="365" r:id="rId49"/>
    <p:sldId id="366" r:id="rId50"/>
    <p:sldId id="367" r:id="rId51"/>
    <p:sldId id="374" r:id="rId52"/>
    <p:sldId id="368" r:id="rId53"/>
    <p:sldId id="369" r:id="rId54"/>
    <p:sldId id="370" r:id="rId55"/>
    <p:sldId id="371" r:id="rId56"/>
    <p:sldId id="372" r:id="rId57"/>
    <p:sldId id="375" r:id="rId58"/>
    <p:sldId id="373" r:id="rId59"/>
    <p:sldId id="352" r:id="rId60"/>
    <p:sldId id="353" r:id="rId61"/>
    <p:sldId id="354" r:id="rId62"/>
    <p:sldId id="348" r:id="rId63"/>
    <p:sldId id="350" r:id="rId64"/>
    <p:sldId id="351" r:id="rId65"/>
    <p:sldId id="381" r:id="rId66"/>
    <p:sldId id="382" r:id="rId67"/>
    <p:sldId id="383" r:id="rId68"/>
    <p:sldId id="386" r:id="rId69"/>
    <p:sldId id="388" r:id="rId70"/>
    <p:sldId id="387" r:id="rId71"/>
    <p:sldId id="384" r:id="rId72"/>
    <p:sldId id="385" r:id="rId73"/>
    <p:sldId id="355" r:id="rId7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2DBC"/>
    <a:srgbClr val="37CBFF"/>
    <a:srgbClr val="FFFFFF"/>
    <a:srgbClr val="4F81B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65" autoAdjust="0"/>
    <p:restoredTop sz="96366" autoAdjust="0"/>
  </p:normalViewPr>
  <p:slideViewPr>
    <p:cSldViewPr>
      <p:cViewPr varScale="1">
        <p:scale>
          <a:sx n="88" d="100"/>
          <a:sy n="88" d="100"/>
        </p:scale>
        <p:origin x="-170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image" Target="../media/image4.wmf"/><Relationship Id="rId7" Type="http://schemas.openxmlformats.org/officeDocument/2006/relationships/image" Target="../media/image8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image" Target="../media/image44.wmf"/><Relationship Id="rId7" Type="http://schemas.openxmlformats.org/officeDocument/2006/relationships/image" Target="../media/image48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Relationship Id="rId6" Type="http://schemas.openxmlformats.org/officeDocument/2006/relationships/image" Target="../media/image47.wmf"/><Relationship Id="rId5" Type="http://schemas.openxmlformats.org/officeDocument/2006/relationships/image" Target="../media/image46.wmf"/><Relationship Id="rId10" Type="http://schemas.openxmlformats.org/officeDocument/2006/relationships/image" Target="../media/image51.wmf"/><Relationship Id="rId4" Type="http://schemas.openxmlformats.org/officeDocument/2006/relationships/image" Target="../media/image45.wmf"/><Relationship Id="rId9" Type="http://schemas.openxmlformats.org/officeDocument/2006/relationships/image" Target="../media/image50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13" Type="http://schemas.openxmlformats.org/officeDocument/2006/relationships/image" Target="../media/image56.wmf"/><Relationship Id="rId18" Type="http://schemas.openxmlformats.org/officeDocument/2006/relationships/image" Target="../media/image61.wmf"/><Relationship Id="rId3" Type="http://schemas.openxmlformats.org/officeDocument/2006/relationships/image" Target="../media/image34.wmf"/><Relationship Id="rId7" Type="http://schemas.openxmlformats.org/officeDocument/2006/relationships/image" Target="../media/image52.wmf"/><Relationship Id="rId12" Type="http://schemas.openxmlformats.org/officeDocument/2006/relationships/image" Target="../media/image55.wmf"/><Relationship Id="rId17" Type="http://schemas.openxmlformats.org/officeDocument/2006/relationships/image" Target="../media/image60.wmf"/><Relationship Id="rId2" Type="http://schemas.openxmlformats.org/officeDocument/2006/relationships/image" Target="../media/image33.wmf"/><Relationship Id="rId16" Type="http://schemas.openxmlformats.org/officeDocument/2006/relationships/image" Target="../media/image59.wmf"/><Relationship Id="rId20" Type="http://schemas.openxmlformats.org/officeDocument/2006/relationships/image" Target="../media/image63.wmf"/><Relationship Id="rId1" Type="http://schemas.openxmlformats.org/officeDocument/2006/relationships/image" Target="../media/image32.wmf"/><Relationship Id="rId6" Type="http://schemas.openxmlformats.org/officeDocument/2006/relationships/image" Target="../media/image37.wmf"/><Relationship Id="rId11" Type="http://schemas.openxmlformats.org/officeDocument/2006/relationships/image" Target="../media/image54.wmf"/><Relationship Id="rId5" Type="http://schemas.openxmlformats.org/officeDocument/2006/relationships/image" Target="../media/image36.wmf"/><Relationship Id="rId15" Type="http://schemas.openxmlformats.org/officeDocument/2006/relationships/image" Target="../media/image58.wmf"/><Relationship Id="rId10" Type="http://schemas.openxmlformats.org/officeDocument/2006/relationships/image" Target="../media/image41.wmf"/><Relationship Id="rId19" Type="http://schemas.openxmlformats.org/officeDocument/2006/relationships/image" Target="../media/image62.wmf"/><Relationship Id="rId4" Type="http://schemas.openxmlformats.org/officeDocument/2006/relationships/image" Target="../media/image35.wmf"/><Relationship Id="rId9" Type="http://schemas.openxmlformats.org/officeDocument/2006/relationships/image" Target="../media/image53.wmf"/><Relationship Id="rId14" Type="http://schemas.openxmlformats.org/officeDocument/2006/relationships/image" Target="../media/image57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13" Type="http://schemas.openxmlformats.org/officeDocument/2006/relationships/image" Target="../media/image56.wmf"/><Relationship Id="rId18" Type="http://schemas.openxmlformats.org/officeDocument/2006/relationships/image" Target="../media/image61.wmf"/><Relationship Id="rId3" Type="http://schemas.openxmlformats.org/officeDocument/2006/relationships/image" Target="../media/image34.wmf"/><Relationship Id="rId7" Type="http://schemas.openxmlformats.org/officeDocument/2006/relationships/image" Target="../media/image52.wmf"/><Relationship Id="rId12" Type="http://schemas.openxmlformats.org/officeDocument/2006/relationships/image" Target="../media/image55.wmf"/><Relationship Id="rId17" Type="http://schemas.openxmlformats.org/officeDocument/2006/relationships/image" Target="../media/image60.wmf"/><Relationship Id="rId2" Type="http://schemas.openxmlformats.org/officeDocument/2006/relationships/image" Target="../media/image33.wmf"/><Relationship Id="rId16" Type="http://schemas.openxmlformats.org/officeDocument/2006/relationships/image" Target="../media/image59.wmf"/><Relationship Id="rId20" Type="http://schemas.openxmlformats.org/officeDocument/2006/relationships/image" Target="../media/image63.wmf"/><Relationship Id="rId1" Type="http://schemas.openxmlformats.org/officeDocument/2006/relationships/image" Target="../media/image32.wmf"/><Relationship Id="rId6" Type="http://schemas.openxmlformats.org/officeDocument/2006/relationships/image" Target="../media/image37.wmf"/><Relationship Id="rId11" Type="http://schemas.openxmlformats.org/officeDocument/2006/relationships/image" Target="../media/image54.wmf"/><Relationship Id="rId5" Type="http://schemas.openxmlformats.org/officeDocument/2006/relationships/image" Target="../media/image36.wmf"/><Relationship Id="rId15" Type="http://schemas.openxmlformats.org/officeDocument/2006/relationships/image" Target="../media/image58.wmf"/><Relationship Id="rId10" Type="http://schemas.openxmlformats.org/officeDocument/2006/relationships/image" Target="../media/image41.wmf"/><Relationship Id="rId19" Type="http://schemas.openxmlformats.org/officeDocument/2006/relationships/image" Target="../media/image62.wmf"/><Relationship Id="rId4" Type="http://schemas.openxmlformats.org/officeDocument/2006/relationships/image" Target="../media/image35.wmf"/><Relationship Id="rId9" Type="http://schemas.openxmlformats.org/officeDocument/2006/relationships/image" Target="../media/image53.wmf"/><Relationship Id="rId14" Type="http://schemas.openxmlformats.org/officeDocument/2006/relationships/image" Target="../media/image57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13" Type="http://schemas.openxmlformats.org/officeDocument/2006/relationships/image" Target="../media/image56.wmf"/><Relationship Id="rId18" Type="http://schemas.openxmlformats.org/officeDocument/2006/relationships/image" Target="../media/image61.wmf"/><Relationship Id="rId3" Type="http://schemas.openxmlformats.org/officeDocument/2006/relationships/image" Target="../media/image34.wmf"/><Relationship Id="rId7" Type="http://schemas.openxmlformats.org/officeDocument/2006/relationships/image" Target="../media/image52.wmf"/><Relationship Id="rId12" Type="http://schemas.openxmlformats.org/officeDocument/2006/relationships/image" Target="../media/image55.wmf"/><Relationship Id="rId17" Type="http://schemas.openxmlformats.org/officeDocument/2006/relationships/image" Target="../media/image60.wmf"/><Relationship Id="rId2" Type="http://schemas.openxmlformats.org/officeDocument/2006/relationships/image" Target="../media/image33.wmf"/><Relationship Id="rId16" Type="http://schemas.openxmlformats.org/officeDocument/2006/relationships/image" Target="../media/image59.wmf"/><Relationship Id="rId20" Type="http://schemas.openxmlformats.org/officeDocument/2006/relationships/image" Target="../media/image63.wmf"/><Relationship Id="rId1" Type="http://schemas.openxmlformats.org/officeDocument/2006/relationships/image" Target="../media/image32.wmf"/><Relationship Id="rId6" Type="http://schemas.openxmlformats.org/officeDocument/2006/relationships/image" Target="../media/image37.wmf"/><Relationship Id="rId11" Type="http://schemas.openxmlformats.org/officeDocument/2006/relationships/image" Target="../media/image54.wmf"/><Relationship Id="rId5" Type="http://schemas.openxmlformats.org/officeDocument/2006/relationships/image" Target="../media/image36.wmf"/><Relationship Id="rId15" Type="http://schemas.openxmlformats.org/officeDocument/2006/relationships/image" Target="../media/image58.wmf"/><Relationship Id="rId10" Type="http://schemas.openxmlformats.org/officeDocument/2006/relationships/image" Target="../media/image41.wmf"/><Relationship Id="rId19" Type="http://schemas.openxmlformats.org/officeDocument/2006/relationships/image" Target="../media/image62.wmf"/><Relationship Id="rId4" Type="http://schemas.openxmlformats.org/officeDocument/2006/relationships/image" Target="../media/image35.wmf"/><Relationship Id="rId9" Type="http://schemas.openxmlformats.org/officeDocument/2006/relationships/image" Target="../media/image53.wmf"/><Relationship Id="rId14" Type="http://schemas.openxmlformats.org/officeDocument/2006/relationships/image" Target="../media/image57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13" Type="http://schemas.openxmlformats.org/officeDocument/2006/relationships/image" Target="../media/image56.wmf"/><Relationship Id="rId18" Type="http://schemas.openxmlformats.org/officeDocument/2006/relationships/image" Target="../media/image61.wmf"/><Relationship Id="rId3" Type="http://schemas.openxmlformats.org/officeDocument/2006/relationships/image" Target="../media/image34.wmf"/><Relationship Id="rId7" Type="http://schemas.openxmlformats.org/officeDocument/2006/relationships/image" Target="../media/image52.wmf"/><Relationship Id="rId12" Type="http://schemas.openxmlformats.org/officeDocument/2006/relationships/image" Target="../media/image55.wmf"/><Relationship Id="rId17" Type="http://schemas.openxmlformats.org/officeDocument/2006/relationships/image" Target="../media/image60.wmf"/><Relationship Id="rId2" Type="http://schemas.openxmlformats.org/officeDocument/2006/relationships/image" Target="../media/image33.wmf"/><Relationship Id="rId16" Type="http://schemas.openxmlformats.org/officeDocument/2006/relationships/image" Target="../media/image59.wmf"/><Relationship Id="rId20" Type="http://schemas.openxmlformats.org/officeDocument/2006/relationships/image" Target="../media/image63.wmf"/><Relationship Id="rId1" Type="http://schemas.openxmlformats.org/officeDocument/2006/relationships/image" Target="../media/image32.wmf"/><Relationship Id="rId6" Type="http://schemas.openxmlformats.org/officeDocument/2006/relationships/image" Target="../media/image37.wmf"/><Relationship Id="rId11" Type="http://schemas.openxmlformats.org/officeDocument/2006/relationships/image" Target="../media/image54.wmf"/><Relationship Id="rId5" Type="http://schemas.openxmlformats.org/officeDocument/2006/relationships/image" Target="../media/image36.wmf"/><Relationship Id="rId15" Type="http://schemas.openxmlformats.org/officeDocument/2006/relationships/image" Target="../media/image58.wmf"/><Relationship Id="rId10" Type="http://schemas.openxmlformats.org/officeDocument/2006/relationships/image" Target="../media/image41.wmf"/><Relationship Id="rId19" Type="http://schemas.openxmlformats.org/officeDocument/2006/relationships/image" Target="../media/image62.wmf"/><Relationship Id="rId4" Type="http://schemas.openxmlformats.org/officeDocument/2006/relationships/image" Target="../media/image35.wmf"/><Relationship Id="rId9" Type="http://schemas.openxmlformats.org/officeDocument/2006/relationships/image" Target="../media/image53.wmf"/><Relationship Id="rId14" Type="http://schemas.openxmlformats.org/officeDocument/2006/relationships/image" Target="../media/image57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13" Type="http://schemas.openxmlformats.org/officeDocument/2006/relationships/image" Target="../media/image55.wmf"/><Relationship Id="rId18" Type="http://schemas.openxmlformats.org/officeDocument/2006/relationships/image" Target="../media/image60.wmf"/><Relationship Id="rId3" Type="http://schemas.openxmlformats.org/officeDocument/2006/relationships/image" Target="../media/image32.wmf"/><Relationship Id="rId7" Type="http://schemas.openxmlformats.org/officeDocument/2006/relationships/image" Target="../media/image36.wmf"/><Relationship Id="rId12" Type="http://schemas.openxmlformats.org/officeDocument/2006/relationships/image" Target="../media/image54.wmf"/><Relationship Id="rId17" Type="http://schemas.openxmlformats.org/officeDocument/2006/relationships/image" Target="../media/image59.wmf"/><Relationship Id="rId2" Type="http://schemas.openxmlformats.org/officeDocument/2006/relationships/image" Target="../media/image63.wmf"/><Relationship Id="rId16" Type="http://schemas.openxmlformats.org/officeDocument/2006/relationships/image" Target="../media/image58.wmf"/><Relationship Id="rId20" Type="http://schemas.openxmlformats.org/officeDocument/2006/relationships/image" Target="../media/image62.wmf"/><Relationship Id="rId1" Type="http://schemas.openxmlformats.org/officeDocument/2006/relationships/image" Target="../media/image41.wmf"/><Relationship Id="rId6" Type="http://schemas.openxmlformats.org/officeDocument/2006/relationships/image" Target="../media/image35.wmf"/><Relationship Id="rId11" Type="http://schemas.openxmlformats.org/officeDocument/2006/relationships/image" Target="../media/image53.wmf"/><Relationship Id="rId5" Type="http://schemas.openxmlformats.org/officeDocument/2006/relationships/image" Target="../media/image34.wmf"/><Relationship Id="rId15" Type="http://schemas.openxmlformats.org/officeDocument/2006/relationships/image" Target="../media/image57.wmf"/><Relationship Id="rId10" Type="http://schemas.openxmlformats.org/officeDocument/2006/relationships/image" Target="../media/image39.wmf"/><Relationship Id="rId19" Type="http://schemas.openxmlformats.org/officeDocument/2006/relationships/image" Target="../media/image61.wmf"/><Relationship Id="rId4" Type="http://schemas.openxmlformats.org/officeDocument/2006/relationships/image" Target="../media/image33.wmf"/><Relationship Id="rId9" Type="http://schemas.openxmlformats.org/officeDocument/2006/relationships/image" Target="../media/image52.wmf"/><Relationship Id="rId14" Type="http://schemas.openxmlformats.org/officeDocument/2006/relationships/image" Target="../media/image56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13" Type="http://schemas.openxmlformats.org/officeDocument/2006/relationships/image" Target="../media/image76.wmf"/><Relationship Id="rId18" Type="http://schemas.openxmlformats.org/officeDocument/2006/relationships/image" Target="../media/image81.wmf"/><Relationship Id="rId3" Type="http://schemas.openxmlformats.org/officeDocument/2006/relationships/image" Target="../media/image66.wmf"/><Relationship Id="rId21" Type="http://schemas.openxmlformats.org/officeDocument/2006/relationships/image" Target="../media/image84.wmf"/><Relationship Id="rId7" Type="http://schemas.openxmlformats.org/officeDocument/2006/relationships/image" Target="../media/image70.wmf"/><Relationship Id="rId12" Type="http://schemas.openxmlformats.org/officeDocument/2006/relationships/image" Target="../media/image75.wmf"/><Relationship Id="rId17" Type="http://schemas.openxmlformats.org/officeDocument/2006/relationships/image" Target="../media/image80.wmf"/><Relationship Id="rId2" Type="http://schemas.openxmlformats.org/officeDocument/2006/relationships/image" Target="../media/image65.wmf"/><Relationship Id="rId16" Type="http://schemas.openxmlformats.org/officeDocument/2006/relationships/image" Target="../media/image79.wmf"/><Relationship Id="rId20" Type="http://schemas.openxmlformats.org/officeDocument/2006/relationships/image" Target="../media/image83.wmf"/><Relationship Id="rId1" Type="http://schemas.openxmlformats.org/officeDocument/2006/relationships/image" Target="../media/image64.wmf"/><Relationship Id="rId6" Type="http://schemas.openxmlformats.org/officeDocument/2006/relationships/image" Target="../media/image69.wmf"/><Relationship Id="rId11" Type="http://schemas.openxmlformats.org/officeDocument/2006/relationships/image" Target="../media/image74.wmf"/><Relationship Id="rId5" Type="http://schemas.openxmlformats.org/officeDocument/2006/relationships/image" Target="../media/image68.wmf"/><Relationship Id="rId15" Type="http://schemas.openxmlformats.org/officeDocument/2006/relationships/image" Target="../media/image78.wmf"/><Relationship Id="rId10" Type="http://schemas.openxmlformats.org/officeDocument/2006/relationships/image" Target="../media/image73.wmf"/><Relationship Id="rId19" Type="http://schemas.openxmlformats.org/officeDocument/2006/relationships/image" Target="../media/image82.wmf"/><Relationship Id="rId4" Type="http://schemas.openxmlformats.org/officeDocument/2006/relationships/image" Target="../media/image67.wmf"/><Relationship Id="rId9" Type="http://schemas.openxmlformats.org/officeDocument/2006/relationships/image" Target="../media/image72.wmf"/><Relationship Id="rId14" Type="http://schemas.openxmlformats.org/officeDocument/2006/relationships/image" Target="../media/image77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86.wmf"/><Relationship Id="rId3" Type="http://schemas.openxmlformats.org/officeDocument/2006/relationships/image" Target="../media/image66.wmf"/><Relationship Id="rId7" Type="http://schemas.openxmlformats.org/officeDocument/2006/relationships/image" Target="../media/image85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Relationship Id="rId6" Type="http://schemas.openxmlformats.org/officeDocument/2006/relationships/image" Target="../media/image81.wmf"/><Relationship Id="rId5" Type="http://schemas.openxmlformats.org/officeDocument/2006/relationships/image" Target="../media/image72.wmf"/><Relationship Id="rId4" Type="http://schemas.openxmlformats.org/officeDocument/2006/relationships/image" Target="../media/image67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86.wmf"/><Relationship Id="rId3" Type="http://schemas.openxmlformats.org/officeDocument/2006/relationships/image" Target="../media/image74.wmf"/><Relationship Id="rId7" Type="http://schemas.openxmlformats.org/officeDocument/2006/relationships/image" Target="../media/image87.wmf"/><Relationship Id="rId2" Type="http://schemas.openxmlformats.org/officeDocument/2006/relationships/image" Target="../media/image73.wmf"/><Relationship Id="rId1" Type="http://schemas.openxmlformats.org/officeDocument/2006/relationships/image" Target="../media/image72.wmf"/><Relationship Id="rId6" Type="http://schemas.openxmlformats.org/officeDocument/2006/relationships/image" Target="../media/image82.wmf"/><Relationship Id="rId5" Type="http://schemas.openxmlformats.org/officeDocument/2006/relationships/image" Target="../media/image76.wmf"/><Relationship Id="rId4" Type="http://schemas.openxmlformats.org/officeDocument/2006/relationships/image" Target="../media/image75.wmf"/><Relationship Id="rId9" Type="http://schemas.openxmlformats.org/officeDocument/2006/relationships/image" Target="../media/image88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3" Type="http://schemas.openxmlformats.org/officeDocument/2006/relationships/image" Target="../media/image78.wmf"/><Relationship Id="rId7" Type="http://schemas.openxmlformats.org/officeDocument/2006/relationships/image" Target="../media/image86.wmf"/><Relationship Id="rId2" Type="http://schemas.openxmlformats.org/officeDocument/2006/relationships/image" Target="../media/image77.wmf"/><Relationship Id="rId1" Type="http://schemas.openxmlformats.org/officeDocument/2006/relationships/image" Target="../media/image72.wmf"/><Relationship Id="rId6" Type="http://schemas.openxmlformats.org/officeDocument/2006/relationships/image" Target="../media/image83.wmf"/><Relationship Id="rId5" Type="http://schemas.openxmlformats.org/officeDocument/2006/relationships/image" Target="../media/image80.wmf"/><Relationship Id="rId10" Type="http://schemas.openxmlformats.org/officeDocument/2006/relationships/image" Target="../media/image90.wmf"/><Relationship Id="rId4" Type="http://schemas.openxmlformats.org/officeDocument/2006/relationships/image" Target="../media/image79.wmf"/><Relationship Id="rId9" Type="http://schemas.openxmlformats.org/officeDocument/2006/relationships/image" Target="../media/image89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image" Target="../media/image4.wmf"/><Relationship Id="rId7" Type="http://schemas.openxmlformats.org/officeDocument/2006/relationships/image" Target="../media/image8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10" Type="http://schemas.openxmlformats.org/officeDocument/2006/relationships/image" Target="../media/image13.wmf"/><Relationship Id="rId4" Type="http://schemas.openxmlformats.org/officeDocument/2006/relationships/image" Target="../media/image10.wmf"/><Relationship Id="rId9" Type="http://schemas.openxmlformats.org/officeDocument/2006/relationships/image" Target="../media/image12.w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3" Type="http://schemas.openxmlformats.org/officeDocument/2006/relationships/image" Target="../media/image70.wmf"/><Relationship Id="rId7" Type="http://schemas.openxmlformats.org/officeDocument/2006/relationships/image" Target="../media/image86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Relationship Id="rId6" Type="http://schemas.openxmlformats.org/officeDocument/2006/relationships/image" Target="../media/image84.wmf"/><Relationship Id="rId11" Type="http://schemas.openxmlformats.org/officeDocument/2006/relationships/image" Target="../media/image93.wmf"/><Relationship Id="rId5" Type="http://schemas.openxmlformats.org/officeDocument/2006/relationships/image" Target="../media/image72.wmf"/><Relationship Id="rId10" Type="http://schemas.openxmlformats.org/officeDocument/2006/relationships/image" Target="../media/image92.wmf"/><Relationship Id="rId4" Type="http://schemas.openxmlformats.org/officeDocument/2006/relationships/image" Target="../media/image71.wmf"/><Relationship Id="rId9" Type="http://schemas.openxmlformats.org/officeDocument/2006/relationships/image" Target="../media/image91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98.wmf"/><Relationship Id="rId3" Type="http://schemas.openxmlformats.org/officeDocument/2006/relationships/image" Target="../media/image96.wmf"/><Relationship Id="rId7" Type="http://schemas.openxmlformats.org/officeDocument/2006/relationships/image" Target="../media/image91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Relationship Id="rId6" Type="http://schemas.openxmlformats.org/officeDocument/2006/relationships/image" Target="../media/image88.wmf"/><Relationship Id="rId5" Type="http://schemas.openxmlformats.org/officeDocument/2006/relationships/image" Target="../media/image86.wmf"/><Relationship Id="rId4" Type="http://schemas.openxmlformats.org/officeDocument/2006/relationships/image" Target="../media/image97.wmf"/><Relationship Id="rId9" Type="http://schemas.openxmlformats.org/officeDocument/2006/relationships/image" Target="../media/image99.w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98.wmf"/><Relationship Id="rId3" Type="http://schemas.openxmlformats.org/officeDocument/2006/relationships/image" Target="../media/image96.wmf"/><Relationship Id="rId7" Type="http://schemas.openxmlformats.org/officeDocument/2006/relationships/image" Target="../media/image91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Relationship Id="rId6" Type="http://schemas.openxmlformats.org/officeDocument/2006/relationships/image" Target="../media/image88.wmf"/><Relationship Id="rId11" Type="http://schemas.openxmlformats.org/officeDocument/2006/relationships/image" Target="../media/image102.wmf"/><Relationship Id="rId5" Type="http://schemas.openxmlformats.org/officeDocument/2006/relationships/image" Target="../media/image86.wmf"/><Relationship Id="rId10" Type="http://schemas.openxmlformats.org/officeDocument/2006/relationships/image" Target="../media/image101.wmf"/><Relationship Id="rId4" Type="http://schemas.openxmlformats.org/officeDocument/2006/relationships/image" Target="../media/image97.wmf"/><Relationship Id="rId9" Type="http://schemas.openxmlformats.org/officeDocument/2006/relationships/image" Target="../media/image100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3" Type="http://schemas.openxmlformats.org/officeDocument/2006/relationships/image" Target="../media/image105.wmf"/><Relationship Id="rId7" Type="http://schemas.openxmlformats.org/officeDocument/2006/relationships/image" Target="../media/image86.wmf"/><Relationship Id="rId2" Type="http://schemas.openxmlformats.org/officeDocument/2006/relationships/image" Target="../media/image104.wmf"/><Relationship Id="rId1" Type="http://schemas.openxmlformats.org/officeDocument/2006/relationships/image" Target="../media/image103.wmf"/><Relationship Id="rId6" Type="http://schemas.openxmlformats.org/officeDocument/2006/relationships/image" Target="../media/image107.wmf"/><Relationship Id="rId5" Type="http://schemas.openxmlformats.org/officeDocument/2006/relationships/image" Target="../media/image81.wmf"/><Relationship Id="rId4" Type="http://schemas.openxmlformats.org/officeDocument/2006/relationships/image" Target="../media/image106.wmf"/></Relationships>
</file>

<file path=ppt/drawings/_rels/vmlDrawing2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wmf"/><Relationship Id="rId13" Type="http://schemas.openxmlformats.org/officeDocument/2006/relationships/image" Target="../media/image121.wmf"/><Relationship Id="rId18" Type="http://schemas.openxmlformats.org/officeDocument/2006/relationships/image" Target="../media/image81.wmf"/><Relationship Id="rId3" Type="http://schemas.openxmlformats.org/officeDocument/2006/relationships/image" Target="../media/image111.wmf"/><Relationship Id="rId21" Type="http://schemas.openxmlformats.org/officeDocument/2006/relationships/image" Target="../media/image84.wmf"/><Relationship Id="rId7" Type="http://schemas.openxmlformats.org/officeDocument/2006/relationships/image" Target="../media/image115.wmf"/><Relationship Id="rId12" Type="http://schemas.openxmlformats.org/officeDocument/2006/relationships/image" Target="../media/image120.wmf"/><Relationship Id="rId17" Type="http://schemas.openxmlformats.org/officeDocument/2006/relationships/image" Target="../media/image125.wmf"/><Relationship Id="rId2" Type="http://schemas.openxmlformats.org/officeDocument/2006/relationships/image" Target="../media/image110.wmf"/><Relationship Id="rId16" Type="http://schemas.openxmlformats.org/officeDocument/2006/relationships/image" Target="../media/image124.wmf"/><Relationship Id="rId20" Type="http://schemas.openxmlformats.org/officeDocument/2006/relationships/image" Target="../media/image83.wmf"/><Relationship Id="rId1" Type="http://schemas.openxmlformats.org/officeDocument/2006/relationships/image" Target="../media/image109.wmf"/><Relationship Id="rId6" Type="http://schemas.openxmlformats.org/officeDocument/2006/relationships/image" Target="../media/image114.wmf"/><Relationship Id="rId11" Type="http://schemas.openxmlformats.org/officeDocument/2006/relationships/image" Target="../media/image119.wmf"/><Relationship Id="rId5" Type="http://schemas.openxmlformats.org/officeDocument/2006/relationships/image" Target="../media/image113.wmf"/><Relationship Id="rId15" Type="http://schemas.openxmlformats.org/officeDocument/2006/relationships/image" Target="../media/image123.wmf"/><Relationship Id="rId10" Type="http://schemas.openxmlformats.org/officeDocument/2006/relationships/image" Target="../media/image118.wmf"/><Relationship Id="rId19" Type="http://schemas.openxmlformats.org/officeDocument/2006/relationships/image" Target="../media/image82.wmf"/><Relationship Id="rId4" Type="http://schemas.openxmlformats.org/officeDocument/2006/relationships/image" Target="../media/image112.wmf"/><Relationship Id="rId9" Type="http://schemas.openxmlformats.org/officeDocument/2006/relationships/image" Target="../media/image117.wmf"/><Relationship Id="rId14" Type="http://schemas.openxmlformats.org/officeDocument/2006/relationships/image" Target="../media/image122.wmf"/></Relationships>
</file>

<file path=ppt/drawings/_rels/vmlDrawing25.vml.rels><?xml version="1.0" encoding="UTF-8" standalone="yes"?>
<Relationships xmlns="http://schemas.openxmlformats.org/package/2006/relationships"><Relationship Id="rId8" Type="http://schemas.openxmlformats.org/officeDocument/2006/relationships/image" Target="../media/image98.wmf"/><Relationship Id="rId3" Type="http://schemas.openxmlformats.org/officeDocument/2006/relationships/image" Target="../media/image96.wmf"/><Relationship Id="rId7" Type="http://schemas.openxmlformats.org/officeDocument/2006/relationships/image" Target="../media/image91.wmf"/><Relationship Id="rId12" Type="http://schemas.openxmlformats.org/officeDocument/2006/relationships/image" Target="../media/image128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Relationship Id="rId6" Type="http://schemas.openxmlformats.org/officeDocument/2006/relationships/image" Target="../media/image88.wmf"/><Relationship Id="rId11" Type="http://schemas.openxmlformats.org/officeDocument/2006/relationships/image" Target="../media/image127.wmf"/><Relationship Id="rId5" Type="http://schemas.openxmlformats.org/officeDocument/2006/relationships/image" Target="../media/image86.wmf"/><Relationship Id="rId10" Type="http://schemas.openxmlformats.org/officeDocument/2006/relationships/image" Target="../media/image101.wmf"/><Relationship Id="rId4" Type="http://schemas.openxmlformats.org/officeDocument/2006/relationships/image" Target="../media/image97.wmf"/><Relationship Id="rId9" Type="http://schemas.openxmlformats.org/officeDocument/2006/relationships/image" Target="../media/image126.wmf"/></Relationships>
</file>

<file path=ppt/drawings/_rels/vmlDrawing26.vml.rels><?xml version="1.0" encoding="UTF-8" standalone="yes"?>
<Relationships xmlns="http://schemas.openxmlformats.org/package/2006/relationships"><Relationship Id="rId8" Type="http://schemas.openxmlformats.org/officeDocument/2006/relationships/image" Target="../media/image91.wmf"/><Relationship Id="rId3" Type="http://schemas.openxmlformats.org/officeDocument/2006/relationships/image" Target="../media/image131.wmf"/><Relationship Id="rId7" Type="http://schemas.openxmlformats.org/officeDocument/2006/relationships/image" Target="../media/image88.wmf"/><Relationship Id="rId2" Type="http://schemas.openxmlformats.org/officeDocument/2006/relationships/image" Target="../media/image130.wmf"/><Relationship Id="rId1" Type="http://schemas.openxmlformats.org/officeDocument/2006/relationships/image" Target="../media/image129.wmf"/><Relationship Id="rId6" Type="http://schemas.openxmlformats.org/officeDocument/2006/relationships/image" Target="../media/image86.wmf"/><Relationship Id="rId11" Type="http://schemas.openxmlformats.org/officeDocument/2006/relationships/image" Target="../media/image133.wmf"/><Relationship Id="rId5" Type="http://schemas.openxmlformats.org/officeDocument/2006/relationships/image" Target="../media/image84.wmf"/><Relationship Id="rId10" Type="http://schemas.openxmlformats.org/officeDocument/2006/relationships/image" Target="../media/image93.wmf"/><Relationship Id="rId4" Type="http://schemas.openxmlformats.org/officeDocument/2006/relationships/image" Target="../media/image132.wmf"/><Relationship Id="rId9" Type="http://schemas.openxmlformats.org/officeDocument/2006/relationships/image" Target="../media/image92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wmf"/><Relationship Id="rId1" Type="http://schemas.openxmlformats.org/officeDocument/2006/relationships/image" Target="../media/image154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wmf"/><Relationship Id="rId2" Type="http://schemas.openxmlformats.org/officeDocument/2006/relationships/image" Target="../media/image166.wmf"/><Relationship Id="rId1" Type="http://schemas.openxmlformats.org/officeDocument/2006/relationships/image" Target="../media/image165.wmf"/><Relationship Id="rId4" Type="http://schemas.openxmlformats.org/officeDocument/2006/relationships/image" Target="../media/image168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image" Target="../media/image4.wmf"/><Relationship Id="rId7" Type="http://schemas.openxmlformats.org/officeDocument/2006/relationships/image" Target="../media/image8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6" Type="http://schemas.openxmlformats.org/officeDocument/2006/relationships/image" Target="../media/image7.wmf"/><Relationship Id="rId11" Type="http://schemas.openxmlformats.org/officeDocument/2006/relationships/image" Target="../media/image14.wmf"/><Relationship Id="rId5" Type="http://schemas.openxmlformats.org/officeDocument/2006/relationships/image" Target="../media/image6.wmf"/><Relationship Id="rId10" Type="http://schemas.openxmlformats.org/officeDocument/2006/relationships/image" Target="../media/image13.wmf"/><Relationship Id="rId4" Type="http://schemas.openxmlformats.org/officeDocument/2006/relationships/image" Target="../media/image10.wmf"/><Relationship Id="rId9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4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4" Type="http://schemas.openxmlformats.org/officeDocument/2006/relationships/image" Target="../media/image18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image" Target="../media/image17.wmf"/><Relationship Id="rId7" Type="http://schemas.openxmlformats.org/officeDocument/2006/relationships/image" Target="../media/image21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6" Type="http://schemas.openxmlformats.org/officeDocument/2006/relationships/image" Target="../media/image20.wmf"/><Relationship Id="rId11" Type="http://schemas.openxmlformats.org/officeDocument/2006/relationships/image" Target="../media/image25.wmf"/><Relationship Id="rId5" Type="http://schemas.openxmlformats.org/officeDocument/2006/relationships/image" Target="../media/image19.wmf"/><Relationship Id="rId10" Type="http://schemas.openxmlformats.org/officeDocument/2006/relationships/image" Target="../media/image24.wmf"/><Relationship Id="rId4" Type="http://schemas.openxmlformats.org/officeDocument/2006/relationships/image" Target="../media/image18.wmf"/><Relationship Id="rId9" Type="http://schemas.openxmlformats.org/officeDocument/2006/relationships/image" Target="../media/image23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13" Type="http://schemas.openxmlformats.org/officeDocument/2006/relationships/image" Target="../media/image29.wmf"/><Relationship Id="rId3" Type="http://schemas.openxmlformats.org/officeDocument/2006/relationships/image" Target="../media/image17.wmf"/><Relationship Id="rId7" Type="http://schemas.openxmlformats.org/officeDocument/2006/relationships/image" Target="../media/image21.wmf"/><Relationship Id="rId12" Type="http://schemas.openxmlformats.org/officeDocument/2006/relationships/image" Target="../media/image28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6" Type="http://schemas.openxmlformats.org/officeDocument/2006/relationships/image" Target="../media/image20.wmf"/><Relationship Id="rId11" Type="http://schemas.openxmlformats.org/officeDocument/2006/relationships/image" Target="../media/image25.wmf"/><Relationship Id="rId5" Type="http://schemas.openxmlformats.org/officeDocument/2006/relationships/image" Target="../media/image19.wmf"/><Relationship Id="rId15" Type="http://schemas.openxmlformats.org/officeDocument/2006/relationships/image" Target="../media/image31.wmf"/><Relationship Id="rId10" Type="http://schemas.openxmlformats.org/officeDocument/2006/relationships/image" Target="../media/image24.wmf"/><Relationship Id="rId4" Type="http://schemas.openxmlformats.org/officeDocument/2006/relationships/image" Target="../media/image18.wmf"/><Relationship Id="rId9" Type="http://schemas.openxmlformats.org/officeDocument/2006/relationships/image" Target="../media/image23.wmf"/><Relationship Id="rId14" Type="http://schemas.openxmlformats.org/officeDocument/2006/relationships/image" Target="../media/image30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image" Target="../media/image34.wmf"/><Relationship Id="rId7" Type="http://schemas.openxmlformats.org/officeDocument/2006/relationships/image" Target="../media/image38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Relationship Id="rId6" Type="http://schemas.openxmlformats.org/officeDocument/2006/relationships/image" Target="../media/image37.wmf"/><Relationship Id="rId5" Type="http://schemas.openxmlformats.org/officeDocument/2006/relationships/image" Target="../media/image36.wmf"/><Relationship Id="rId10" Type="http://schemas.openxmlformats.org/officeDocument/2006/relationships/image" Target="../media/image41.wmf"/><Relationship Id="rId4" Type="http://schemas.openxmlformats.org/officeDocument/2006/relationships/image" Target="../media/image35.wmf"/><Relationship Id="rId9" Type="http://schemas.openxmlformats.org/officeDocument/2006/relationships/image" Target="../media/image4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모서리가 둥근 직사각형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42B5-DEED-4850-91C5-47A3FB1EA1AF}" type="datetimeFigureOut">
              <a:rPr lang="ko-KR" altLang="en-US" smtClean="0"/>
              <a:t>2017-02-09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5B5C4C7D-7886-4B62-9998-C7565CF301B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42B5-DEED-4850-91C5-47A3FB1EA1AF}" type="datetimeFigureOut">
              <a:rPr lang="ko-KR" altLang="en-US" smtClean="0"/>
              <a:t>2017-02-09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4C7D-7886-4B62-9998-C7565CF301B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42B5-DEED-4850-91C5-47A3FB1EA1AF}" type="datetimeFigureOut">
              <a:rPr lang="ko-KR" altLang="en-US" smtClean="0"/>
              <a:t>2017-02-09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4C7D-7886-4B62-9998-C7565CF301B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42B5-DEED-4850-91C5-47A3FB1EA1AF}" type="datetimeFigureOut">
              <a:rPr lang="ko-KR" altLang="en-US" smtClean="0"/>
              <a:t>2017-02-09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4C7D-7886-4B62-9998-C7565CF301B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모서리가 둥근 직사각형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42B5-DEED-4850-91C5-47A3FB1EA1AF}" type="datetimeFigureOut">
              <a:rPr lang="ko-KR" altLang="en-US" smtClean="0"/>
              <a:t>2017-02-09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5B5C4C7D-7886-4B62-9998-C7565CF301B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42B5-DEED-4850-91C5-47A3FB1EA1AF}" type="datetimeFigureOut">
              <a:rPr lang="ko-KR" altLang="en-US" smtClean="0"/>
              <a:t>2017-02-09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4C7D-7886-4B62-9998-C7565CF301B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42B5-DEED-4850-91C5-47A3FB1EA1AF}" type="datetimeFigureOut">
              <a:rPr lang="ko-KR" altLang="en-US" smtClean="0"/>
              <a:t>2017-02-09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4C7D-7886-4B62-9998-C7565CF301B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42B5-DEED-4850-91C5-47A3FB1EA1AF}" type="datetimeFigureOut">
              <a:rPr lang="ko-KR" altLang="en-US" smtClean="0"/>
              <a:t>2017-02-09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4C7D-7886-4B62-9998-C7565CF301B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42B5-DEED-4850-91C5-47A3FB1EA1AF}" type="datetimeFigureOut">
              <a:rPr lang="ko-KR" altLang="en-US" smtClean="0"/>
              <a:t>2017-02-09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4C7D-7886-4B62-9998-C7565CF301B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모서리가 둥근 직사각형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42B5-DEED-4850-91C5-47A3FB1EA1AF}" type="datetimeFigureOut">
              <a:rPr lang="ko-KR" altLang="en-US" smtClean="0"/>
              <a:t>2017-02-09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4C7D-7886-4B62-9998-C7565CF301B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42B5-DEED-4850-91C5-47A3FB1EA1AF}" type="datetimeFigureOut">
              <a:rPr lang="ko-KR" altLang="en-US" smtClean="0"/>
              <a:t>2017-02-09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5B5C4C7D-7886-4B62-9998-C7565CF301B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사각형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직사각형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모서리가 둥근 직사각형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94E42B5-DEED-4850-91C5-47A3FB1EA1AF}" type="datetimeFigureOut">
              <a:rPr lang="ko-KR" altLang="en-US" smtClean="0"/>
              <a:t>2017-02-09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5B5C4C7D-7886-4B62-9998-C7565CF301B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1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1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1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1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1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1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1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1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50.bin"/><Relationship Id="rId4" Type="http://schemas.openxmlformats.org/officeDocument/2006/relationships/image" Target="../media/image26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oleObject" Target="../embeddings/oleObject56.bin"/><Relationship Id="rId18" Type="http://schemas.openxmlformats.org/officeDocument/2006/relationships/image" Target="../media/image22.wmf"/><Relationship Id="rId26" Type="http://schemas.openxmlformats.org/officeDocument/2006/relationships/image" Target="../media/image28.wmf"/><Relationship Id="rId3" Type="http://schemas.openxmlformats.org/officeDocument/2006/relationships/oleObject" Target="../embeddings/oleObject51.bin"/><Relationship Id="rId21" Type="http://schemas.openxmlformats.org/officeDocument/2006/relationships/oleObject" Target="../embeddings/oleObject60.bin"/><Relationship Id="rId7" Type="http://schemas.openxmlformats.org/officeDocument/2006/relationships/oleObject" Target="../embeddings/oleObject53.bin"/><Relationship Id="rId12" Type="http://schemas.openxmlformats.org/officeDocument/2006/relationships/image" Target="../media/image19.wmf"/><Relationship Id="rId17" Type="http://schemas.openxmlformats.org/officeDocument/2006/relationships/oleObject" Target="../embeddings/oleObject58.bin"/><Relationship Id="rId25" Type="http://schemas.openxmlformats.org/officeDocument/2006/relationships/oleObject" Target="../embeddings/oleObject6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1.wmf"/><Relationship Id="rId20" Type="http://schemas.openxmlformats.org/officeDocument/2006/relationships/image" Target="../media/image23.wmf"/><Relationship Id="rId29" Type="http://schemas.openxmlformats.org/officeDocument/2006/relationships/oleObject" Target="../embeddings/oleObject64.bin"/><Relationship Id="rId1" Type="http://schemas.openxmlformats.org/officeDocument/2006/relationships/vmlDrawing" Target="../drawings/vmlDrawing8.vml"/><Relationship Id="rId6" Type="http://schemas.openxmlformats.org/officeDocument/2006/relationships/image" Target="../media/image16.wmf"/><Relationship Id="rId11" Type="http://schemas.openxmlformats.org/officeDocument/2006/relationships/oleObject" Target="../embeddings/oleObject55.bin"/><Relationship Id="rId24" Type="http://schemas.openxmlformats.org/officeDocument/2006/relationships/image" Target="../media/image25.wmf"/><Relationship Id="rId32" Type="http://schemas.openxmlformats.org/officeDocument/2006/relationships/image" Target="../media/image31.wmf"/><Relationship Id="rId5" Type="http://schemas.openxmlformats.org/officeDocument/2006/relationships/oleObject" Target="../embeddings/oleObject52.bin"/><Relationship Id="rId15" Type="http://schemas.openxmlformats.org/officeDocument/2006/relationships/oleObject" Target="../embeddings/oleObject57.bin"/><Relationship Id="rId23" Type="http://schemas.openxmlformats.org/officeDocument/2006/relationships/oleObject" Target="../embeddings/oleObject61.bin"/><Relationship Id="rId28" Type="http://schemas.openxmlformats.org/officeDocument/2006/relationships/image" Target="../media/image29.wmf"/><Relationship Id="rId10" Type="http://schemas.openxmlformats.org/officeDocument/2006/relationships/image" Target="../media/image18.wmf"/><Relationship Id="rId19" Type="http://schemas.openxmlformats.org/officeDocument/2006/relationships/oleObject" Target="../embeddings/oleObject59.bin"/><Relationship Id="rId31" Type="http://schemas.openxmlformats.org/officeDocument/2006/relationships/oleObject" Target="../embeddings/oleObject65.bin"/><Relationship Id="rId4" Type="http://schemas.openxmlformats.org/officeDocument/2006/relationships/image" Target="../media/image15.wmf"/><Relationship Id="rId9" Type="http://schemas.openxmlformats.org/officeDocument/2006/relationships/oleObject" Target="../embeddings/oleObject54.bin"/><Relationship Id="rId14" Type="http://schemas.openxmlformats.org/officeDocument/2006/relationships/image" Target="../media/image20.wmf"/><Relationship Id="rId22" Type="http://schemas.openxmlformats.org/officeDocument/2006/relationships/image" Target="../media/image24.wmf"/><Relationship Id="rId27" Type="http://schemas.openxmlformats.org/officeDocument/2006/relationships/oleObject" Target="../embeddings/oleObject63.bin"/><Relationship Id="rId30" Type="http://schemas.openxmlformats.org/officeDocument/2006/relationships/image" Target="../media/image30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13" Type="http://schemas.openxmlformats.org/officeDocument/2006/relationships/oleObject" Target="../embeddings/oleObject71.bin"/><Relationship Id="rId18" Type="http://schemas.openxmlformats.org/officeDocument/2006/relationships/image" Target="../media/image39.wmf"/><Relationship Id="rId3" Type="http://schemas.openxmlformats.org/officeDocument/2006/relationships/oleObject" Target="../embeddings/oleObject66.bin"/><Relationship Id="rId21" Type="http://schemas.openxmlformats.org/officeDocument/2006/relationships/oleObject" Target="../embeddings/oleObject75.bin"/><Relationship Id="rId7" Type="http://schemas.openxmlformats.org/officeDocument/2006/relationships/oleObject" Target="../embeddings/oleObject68.bin"/><Relationship Id="rId12" Type="http://schemas.openxmlformats.org/officeDocument/2006/relationships/image" Target="../media/image36.wmf"/><Relationship Id="rId17" Type="http://schemas.openxmlformats.org/officeDocument/2006/relationships/oleObject" Target="../embeddings/oleObject7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8.wmf"/><Relationship Id="rId20" Type="http://schemas.openxmlformats.org/officeDocument/2006/relationships/image" Target="../media/image40.w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33.wmf"/><Relationship Id="rId11" Type="http://schemas.openxmlformats.org/officeDocument/2006/relationships/oleObject" Target="../embeddings/oleObject70.bin"/><Relationship Id="rId5" Type="http://schemas.openxmlformats.org/officeDocument/2006/relationships/oleObject" Target="../embeddings/oleObject67.bin"/><Relationship Id="rId15" Type="http://schemas.openxmlformats.org/officeDocument/2006/relationships/oleObject" Target="../embeddings/oleObject72.bin"/><Relationship Id="rId10" Type="http://schemas.openxmlformats.org/officeDocument/2006/relationships/image" Target="../media/image35.wmf"/><Relationship Id="rId19" Type="http://schemas.openxmlformats.org/officeDocument/2006/relationships/oleObject" Target="../embeddings/oleObject74.bin"/><Relationship Id="rId4" Type="http://schemas.openxmlformats.org/officeDocument/2006/relationships/image" Target="../media/image32.wmf"/><Relationship Id="rId9" Type="http://schemas.openxmlformats.org/officeDocument/2006/relationships/oleObject" Target="../embeddings/oleObject69.bin"/><Relationship Id="rId14" Type="http://schemas.openxmlformats.org/officeDocument/2006/relationships/image" Target="../media/image37.wmf"/><Relationship Id="rId22" Type="http://schemas.openxmlformats.org/officeDocument/2006/relationships/image" Target="../media/image41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13" Type="http://schemas.openxmlformats.org/officeDocument/2006/relationships/oleObject" Target="../embeddings/oleObject81.bin"/><Relationship Id="rId18" Type="http://schemas.openxmlformats.org/officeDocument/2006/relationships/image" Target="../media/image49.wmf"/><Relationship Id="rId3" Type="http://schemas.openxmlformats.org/officeDocument/2006/relationships/oleObject" Target="../embeddings/oleObject76.bin"/><Relationship Id="rId21" Type="http://schemas.openxmlformats.org/officeDocument/2006/relationships/oleObject" Target="../embeddings/oleObject85.bin"/><Relationship Id="rId7" Type="http://schemas.openxmlformats.org/officeDocument/2006/relationships/oleObject" Target="../embeddings/oleObject78.bin"/><Relationship Id="rId12" Type="http://schemas.openxmlformats.org/officeDocument/2006/relationships/image" Target="../media/image46.wmf"/><Relationship Id="rId17" Type="http://schemas.openxmlformats.org/officeDocument/2006/relationships/oleObject" Target="../embeddings/oleObject8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8.wmf"/><Relationship Id="rId20" Type="http://schemas.openxmlformats.org/officeDocument/2006/relationships/image" Target="../media/image50.w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3.wmf"/><Relationship Id="rId11" Type="http://schemas.openxmlformats.org/officeDocument/2006/relationships/oleObject" Target="../embeddings/oleObject80.bin"/><Relationship Id="rId5" Type="http://schemas.openxmlformats.org/officeDocument/2006/relationships/oleObject" Target="../embeddings/oleObject77.bin"/><Relationship Id="rId15" Type="http://schemas.openxmlformats.org/officeDocument/2006/relationships/oleObject" Target="../embeddings/oleObject82.bin"/><Relationship Id="rId10" Type="http://schemas.openxmlformats.org/officeDocument/2006/relationships/image" Target="../media/image45.wmf"/><Relationship Id="rId19" Type="http://schemas.openxmlformats.org/officeDocument/2006/relationships/oleObject" Target="../embeddings/oleObject84.bin"/><Relationship Id="rId4" Type="http://schemas.openxmlformats.org/officeDocument/2006/relationships/image" Target="../media/image42.wmf"/><Relationship Id="rId9" Type="http://schemas.openxmlformats.org/officeDocument/2006/relationships/oleObject" Target="../embeddings/oleObject79.bin"/><Relationship Id="rId14" Type="http://schemas.openxmlformats.org/officeDocument/2006/relationships/image" Target="../media/image47.wmf"/><Relationship Id="rId22" Type="http://schemas.openxmlformats.org/officeDocument/2006/relationships/image" Target="../media/image51.wmf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91.bin"/><Relationship Id="rId18" Type="http://schemas.openxmlformats.org/officeDocument/2006/relationships/image" Target="../media/image39.wmf"/><Relationship Id="rId26" Type="http://schemas.openxmlformats.org/officeDocument/2006/relationships/image" Target="../media/image55.wmf"/><Relationship Id="rId39" Type="http://schemas.openxmlformats.org/officeDocument/2006/relationships/oleObject" Target="../embeddings/oleObject104.bin"/><Relationship Id="rId21" Type="http://schemas.openxmlformats.org/officeDocument/2006/relationships/oleObject" Target="../embeddings/oleObject95.bin"/><Relationship Id="rId34" Type="http://schemas.openxmlformats.org/officeDocument/2006/relationships/image" Target="../media/image59.wmf"/><Relationship Id="rId42" Type="http://schemas.openxmlformats.org/officeDocument/2006/relationships/image" Target="../media/image63.wmf"/><Relationship Id="rId7" Type="http://schemas.openxmlformats.org/officeDocument/2006/relationships/oleObject" Target="../embeddings/oleObject8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2.wmf"/><Relationship Id="rId20" Type="http://schemas.openxmlformats.org/officeDocument/2006/relationships/image" Target="../media/image53.wmf"/><Relationship Id="rId29" Type="http://schemas.openxmlformats.org/officeDocument/2006/relationships/oleObject" Target="../embeddings/oleObject99.bin"/><Relationship Id="rId41" Type="http://schemas.openxmlformats.org/officeDocument/2006/relationships/oleObject" Target="../embeddings/oleObject105.bin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3.wmf"/><Relationship Id="rId11" Type="http://schemas.openxmlformats.org/officeDocument/2006/relationships/oleObject" Target="../embeddings/oleObject90.bin"/><Relationship Id="rId24" Type="http://schemas.openxmlformats.org/officeDocument/2006/relationships/image" Target="../media/image54.wmf"/><Relationship Id="rId32" Type="http://schemas.openxmlformats.org/officeDocument/2006/relationships/image" Target="../media/image58.wmf"/><Relationship Id="rId37" Type="http://schemas.openxmlformats.org/officeDocument/2006/relationships/oleObject" Target="../embeddings/oleObject103.bin"/><Relationship Id="rId40" Type="http://schemas.openxmlformats.org/officeDocument/2006/relationships/image" Target="../media/image62.wmf"/><Relationship Id="rId5" Type="http://schemas.openxmlformats.org/officeDocument/2006/relationships/oleObject" Target="../embeddings/oleObject87.bin"/><Relationship Id="rId15" Type="http://schemas.openxmlformats.org/officeDocument/2006/relationships/oleObject" Target="../embeddings/oleObject92.bin"/><Relationship Id="rId23" Type="http://schemas.openxmlformats.org/officeDocument/2006/relationships/oleObject" Target="../embeddings/oleObject96.bin"/><Relationship Id="rId28" Type="http://schemas.openxmlformats.org/officeDocument/2006/relationships/image" Target="../media/image56.wmf"/><Relationship Id="rId36" Type="http://schemas.openxmlformats.org/officeDocument/2006/relationships/image" Target="../media/image60.wmf"/><Relationship Id="rId10" Type="http://schemas.openxmlformats.org/officeDocument/2006/relationships/image" Target="../media/image35.wmf"/><Relationship Id="rId19" Type="http://schemas.openxmlformats.org/officeDocument/2006/relationships/oleObject" Target="../embeddings/oleObject94.bin"/><Relationship Id="rId31" Type="http://schemas.openxmlformats.org/officeDocument/2006/relationships/oleObject" Target="../embeddings/oleObject100.bin"/><Relationship Id="rId4" Type="http://schemas.openxmlformats.org/officeDocument/2006/relationships/image" Target="../media/image32.wmf"/><Relationship Id="rId9" Type="http://schemas.openxmlformats.org/officeDocument/2006/relationships/oleObject" Target="../embeddings/oleObject89.bin"/><Relationship Id="rId14" Type="http://schemas.openxmlformats.org/officeDocument/2006/relationships/image" Target="../media/image37.wmf"/><Relationship Id="rId22" Type="http://schemas.openxmlformats.org/officeDocument/2006/relationships/image" Target="../media/image41.wmf"/><Relationship Id="rId27" Type="http://schemas.openxmlformats.org/officeDocument/2006/relationships/oleObject" Target="../embeddings/oleObject98.bin"/><Relationship Id="rId30" Type="http://schemas.openxmlformats.org/officeDocument/2006/relationships/image" Target="../media/image57.wmf"/><Relationship Id="rId35" Type="http://schemas.openxmlformats.org/officeDocument/2006/relationships/oleObject" Target="../embeddings/oleObject102.bin"/><Relationship Id="rId8" Type="http://schemas.openxmlformats.org/officeDocument/2006/relationships/image" Target="../media/image34.wmf"/><Relationship Id="rId3" Type="http://schemas.openxmlformats.org/officeDocument/2006/relationships/oleObject" Target="../embeddings/oleObject86.bin"/><Relationship Id="rId12" Type="http://schemas.openxmlformats.org/officeDocument/2006/relationships/image" Target="../media/image36.wmf"/><Relationship Id="rId17" Type="http://schemas.openxmlformats.org/officeDocument/2006/relationships/oleObject" Target="../embeddings/oleObject93.bin"/><Relationship Id="rId25" Type="http://schemas.openxmlformats.org/officeDocument/2006/relationships/oleObject" Target="../embeddings/oleObject97.bin"/><Relationship Id="rId33" Type="http://schemas.openxmlformats.org/officeDocument/2006/relationships/oleObject" Target="../embeddings/oleObject101.bin"/><Relationship Id="rId38" Type="http://schemas.openxmlformats.org/officeDocument/2006/relationships/image" Target="../media/image61.wmf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11.bin"/><Relationship Id="rId18" Type="http://schemas.openxmlformats.org/officeDocument/2006/relationships/image" Target="../media/image39.wmf"/><Relationship Id="rId26" Type="http://schemas.openxmlformats.org/officeDocument/2006/relationships/image" Target="../media/image55.wmf"/><Relationship Id="rId39" Type="http://schemas.openxmlformats.org/officeDocument/2006/relationships/oleObject" Target="../embeddings/oleObject124.bin"/><Relationship Id="rId21" Type="http://schemas.openxmlformats.org/officeDocument/2006/relationships/oleObject" Target="../embeddings/oleObject115.bin"/><Relationship Id="rId34" Type="http://schemas.openxmlformats.org/officeDocument/2006/relationships/image" Target="../media/image59.wmf"/><Relationship Id="rId42" Type="http://schemas.openxmlformats.org/officeDocument/2006/relationships/image" Target="../media/image63.wmf"/><Relationship Id="rId7" Type="http://schemas.openxmlformats.org/officeDocument/2006/relationships/oleObject" Target="../embeddings/oleObject10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2.wmf"/><Relationship Id="rId20" Type="http://schemas.openxmlformats.org/officeDocument/2006/relationships/image" Target="../media/image53.wmf"/><Relationship Id="rId29" Type="http://schemas.openxmlformats.org/officeDocument/2006/relationships/oleObject" Target="../embeddings/oleObject119.bin"/><Relationship Id="rId41" Type="http://schemas.openxmlformats.org/officeDocument/2006/relationships/oleObject" Target="../embeddings/oleObject125.bin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3.wmf"/><Relationship Id="rId11" Type="http://schemas.openxmlformats.org/officeDocument/2006/relationships/oleObject" Target="../embeddings/oleObject110.bin"/><Relationship Id="rId24" Type="http://schemas.openxmlformats.org/officeDocument/2006/relationships/image" Target="../media/image54.wmf"/><Relationship Id="rId32" Type="http://schemas.openxmlformats.org/officeDocument/2006/relationships/image" Target="../media/image58.wmf"/><Relationship Id="rId37" Type="http://schemas.openxmlformats.org/officeDocument/2006/relationships/oleObject" Target="../embeddings/oleObject123.bin"/><Relationship Id="rId40" Type="http://schemas.openxmlformats.org/officeDocument/2006/relationships/image" Target="../media/image62.wmf"/><Relationship Id="rId5" Type="http://schemas.openxmlformats.org/officeDocument/2006/relationships/oleObject" Target="../embeddings/oleObject107.bin"/><Relationship Id="rId15" Type="http://schemas.openxmlformats.org/officeDocument/2006/relationships/oleObject" Target="../embeddings/oleObject112.bin"/><Relationship Id="rId23" Type="http://schemas.openxmlformats.org/officeDocument/2006/relationships/oleObject" Target="../embeddings/oleObject116.bin"/><Relationship Id="rId28" Type="http://schemas.openxmlformats.org/officeDocument/2006/relationships/image" Target="../media/image56.wmf"/><Relationship Id="rId36" Type="http://schemas.openxmlformats.org/officeDocument/2006/relationships/image" Target="../media/image60.wmf"/><Relationship Id="rId10" Type="http://schemas.openxmlformats.org/officeDocument/2006/relationships/image" Target="../media/image35.wmf"/><Relationship Id="rId19" Type="http://schemas.openxmlformats.org/officeDocument/2006/relationships/oleObject" Target="../embeddings/oleObject114.bin"/><Relationship Id="rId31" Type="http://schemas.openxmlformats.org/officeDocument/2006/relationships/oleObject" Target="../embeddings/oleObject120.bin"/><Relationship Id="rId4" Type="http://schemas.openxmlformats.org/officeDocument/2006/relationships/image" Target="../media/image32.wmf"/><Relationship Id="rId9" Type="http://schemas.openxmlformats.org/officeDocument/2006/relationships/oleObject" Target="../embeddings/oleObject109.bin"/><Relationship Id="rId14" Type="http://schemas.openxmlformats.org/officeDocument/2006/relationships/image" Target="../media/image37.wmf"/><Relationship Id="rId22" Type="http://schemas.openxmlformats.org/officeDocument/2006/relationships/image" Target="../media/image41.wmf"/><Relationship Id="rId27" Type="http://schemas.openxmlformats.org/officeDocument/2006/relationships/oleObject" Target="../embeddings/oleObject118.bin"/><Relationship Id="rId30" Type="http://schemas.openxmlformats.org/officeDocument/2006/relationships/image" Target="../media/image57.wmf"/><Relationship Id="rId35" Type="http://schemas.openxmlformats.org/officeDocument/2006/relationships/oleObject" Target="../embeddings/oleObject122.bin"/><Relationship Id="rId8" Type="http://schemas.openxmlformats.org/officeDocument/2006/relationships/image" Target="../media/image34.wmf"/><Relationship Id="rId3" Type="http://schemas.openxmlformats.org/officeDocument/2006/relationships/oleObject" Target="../embeddings/oleObject106.bin"/><Relationship Id="rId12" Type="http://schemas.openxmlformats.org/officeDocument/2006/relationships/image" Target="../media/image36.wmf"/><Relationship Id="rId17" Type="http://schemas.openxmlformats.org/officeDocument/2006/relationships/oleObject" Target="../embeddings/oleObject113.bin"/><Relationship Id="rId25" Type="http://schemas.openxmlformats.org/officeDocument/2006/relationships/oleObject" Target="../embeddings/oleObject117.bin"/><Relationship Id="rId33" Type="http://schemas.openxmlformats.org/officeDocument/2006/relationships/oleObject" Target="../embeddings/oleObject121.bin"/><Relationship Id="rId38" Type="http://schemas.openxmlformats.org/officeDocument/2006/relationships/image" Target="../media/image61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31.bin"/><Relationship Id="rId18" Type="http://schemas.openxmlformats.org/officeDocument/2006/relationships/image" Target="../media/image39.wmf"/><Relationship Id="rId26" Type="http://schemas.openxmlformats.org/officeDocument/2006/relationships/image" Target="../media/image55.wmf"/><Relationship Id="rId39" Type="http://schemas.openxmlformats.org/officeDocument/2006/relationships/oleObject" Target="../embeddings/oleObject144.bin"/><Relationship Id="rId21" Type="http://schemas.openxmlformats.org/officeDocument/2006/relationships/oleObject" Target="../embeddings/oleObject135.bin"/><Relationship Id="rId34" Type="http://schemas.openxmlformats.org/officeDocument/2006/relationships/image" Target="../media/image59.wmf"/><Relationship Id="rId42" Type="http://schemas.openxmlformats.org/officeDocument/2006/relationships/image" Target="../media/image63.wmf"/><Relationship Id="rId7" Type="http://schemas.openxmlformats.org/officeDocument/2006/relationships/oleObject" Target="../embeddings/oleObject12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2.wmf"/><Relationship Id="rId20" Type="http://schemas.openxmlformats.org/officeDocument/2006/relationships/image" Target="../media/image53.wmf"/><Relationship Id="rId29" Type="http://schemas.openxmlformats.org/officeDocument/2006/relationships/oleObject" Target="../embeddings/oleObject139.bin"/><Relationship Id="rId41" Type="http://schemas.openxmlformats.org/officeDocument/2006/relationships/oleObject" Target="../embeddings/oleObject145.bin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3.wmf"/><Relationship Id="rId11" Type="http://schemas.openxmlformats.org/officeDocument/2006/relationships/oleObject" Target="../embeddings/oleObject130.bin"/><Relationship Id="rId24" Type="http://schemas.openxmlformats.org/officeDocument/2006/relationships/image" Target="../media/image54.wmf"/><Relationship Id="rId32" Type="http://schemas.openxmlformats.org/officeDocument/2006/relationships/image" Target="../media/image58.wmf"/><Relationship Id="rId37" Type="http://schemas.openxmlformats.org/officeDocument/2006/relationships/oleObject" Target="../embeddings/oleObject143.bin"/><Relationship Id="rId40" Type="http://schemas.openxmlformats.org/officeDocument/2006/relationships/image" Target="../media/image62.wmf"/><Relationship Id="rId5" Type="http://schemas.openxmlformats.org/officeDocument/2006/relationships/oleObject" Target="../embeddings/oleObject127.bin"/><Relationship Id="rId15" Type="http://schemas.openxmlformats.org/officeDocument/2006/relationships/oleObject" Target="../embeddings/oleObject132.bin"/><Relationship Id="rId23" Type="http://schemas.openxmlformats.org/officeDocument/2006/relationships/oleObject" Target="../embeddings/oleObject136.bin"/><Relationship Id="rId28" Type="http://schemas.openxmlformats.org/officeDocument/2006/relationships/image" Target="../media/image56.wmf"/><Relationship Id="rId36" Type="http://schemas.openxmlformats.org/officeDocument/2006/relationships/image" Target="../media/image60.wmf"/><Relationship Id="rId10" Type="http://schemas.openxmlformats.org/officeDocument/2006/relationships/image" Target="../media/image35.wmf"/><Relationship Id="rId19" Type="http://schemas.openxmlformats.org/officeDocument/2006/relationships/oleObject" Target="../embeddings/oleObject134.bin"/><Relationship Id="rId31" Type="http://schemas.openxmlformats.org/officeDocument/2006/relationships/oleObject" Target="../embeddings/oleObject140.bin"/><Relationship Id="rId4" Type="http://schemas.openxmlformats.org/officeDocument/2006/relationships/image" Target="../media/image32.wmf"/><Relationship Id="rId9" Type="http://schemas.openxmlformats.org/officeDocument/2006/relationships/oleObject" Target="../embeddings/oleObject129.bin"/><Relationship Id="rId14" Type="http://schemas.openxmlformats.org/officeDocument/2006/relationships/image" Target="../media/image37.wmf"/><Relationship Id="rId22" Type="http://schemas.openxmlformats.org/officeDocument/2006/relationships/image" Target="../media/image41.wmf"/><Relationship Id="rId27" Type="http://schemas.openxmlformats.org/officeDocument/2006/relationships/oleObject" Target="../embeddings/oleObject138.bin"/><Relationship Id="rId30" Type="http://schemas.openxmlformats.org/officeDocument/2006/relationships/image" Target="../media/image57.wmf"/><Relationship Id="rId35" Type="http://schemas.openxmlformats.org/officeDocument/2006/relationships/oleObject" Target="../embeddings/oleObject142.bin"/><Relationship Id="rId8" Type="http://schemas.openxmlformats.org/officeDocument/2006/relationships/image" Target="../media/image34.wmf"/><Relationship Id="rId3" Type="http://schemas.openxmlformats.org/officeDocument/2006/relationships/oleObject" Target="../embeddings/oleObject126.bin"/><Relationship Id="rId12" Type="http://schemas.openxmlformats.org/officeDocument/2006/relationships/image" Target="../media/image36.wmf"/><Relationship Id="rId17" Type="http://schemas.openxmlformats.org/officeDocument/2006/relationships/oleObject" Target="../embeddings/oleObject133.bin"/><Relationship Id="rId25" Type="http://schemas.openxmlformats.org/officeDocument/2006/relationships/oleObject" Target="../embeddings/oleObject137.bin"/><Relationship Id="rId33" Type="http://schemas.openxmlformats.org/officeDocument/2006/relationships/oleObject" Target="../embeddings/oleObject141.bin"/><Relationship Id="rId38" Type="http://schemas.openxmlformats.org/officeDocument/2006/relationships/image" Target="../media/image61.wmf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51.bin"/><Relationship Id="rId18" Type="http://schemas.openxmlformats.org/officeDocument/2006/relationships/image" Target="../media/image39.wmf"/><Relationship Id="rId26" Type="http://schemas.openxmlformats.org/officeDocument/2006/relationships/image" Target="../media/image55.wmf"/><Relationship Id="rId39" Type="http://schemas.openxmlformats.org/officeDocument/2006/relationships/oleObject" Target="../embeddings/oleObject164.bin"/><Relationship Id="rId21" Type="http://schemas.openxmlformats.org/officeDocument/2006/relationships/oleObject" Target="../embeddings/oleObject155.bin"/><Relationship Id="rId34" Type="http://schemas.openxmlformats.org/officeDocument/2006/relationships/image" Target="../media/image59.wmf"/><Relationship Id="rId42" Type="http://schemas.openxmlformats.org/officeDocument/2006/relationships/image" Target="../media/image63.wmf"/><Relationship Id="rId7" Type="http://schemas.openxmlformats.org/officeDocument/2006/relationships/oleObject" Target="../embeddings/oleObject14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2.wmf"/><Relationship Id="rId20" Type="http://schemas.openxmlformats.org/officeDocument/2006/relationships/image" Target="../media/image53.wmf"/><Relationship Id="rId29" Type="http://schemas.openxmlformats.org/officeDocument/2006/relationships/oleObject" Target="../embeddings/oleObject159.bin"/><Relationship Id="rId41" Type="http://schemas.openxmlformats.org/officeDocument/2006/relationships/oleObject" Target="../embeddings/oleObject165.bin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3.wmf"/><Relationship Id="rId11" Type="http://schemas.openxmlformats.org/officeDocument/2006/relationships/oleObject" Target="../embeddings/oleObject150.bin"/><Relationship Id="rId24" Type="http://schemas.openxmlformats.org/officeDocument/2006/relationships/image" Target="../media/image54.wmf"/><Relationship Id="rId32" Type="http://schemas.openxmlformats.org/officeDocument/2006/relationships/image" Target="../media/image58.wmf"/><Relationship Id="rId37" Type="http://schemas.openxmlformats.org/officeDocument/2006/relationships/oleObject" Target="../embeddings/oleObject163.bin"/><Relationship Id="rId40" Type="http://schemas.openxmlformats.org/officeDocument/2006/relationships/image" Target="../media/image62.wmf"/><Relationship Id="rId5" Type="http://schemas.openxmlformats.org/officeDocument/2006/relationships/oleObject" Target="../embeddings/oleObject147.bin"/><Relationship Id="rId15" Type="http://schemas.openxmlformats.org/officeDocument/2006/relationships/oleObject" Target="../embeddings/oleObject152.bin"/><Relationship Id="rId23" Type="http://schemas.openxmlformats.org/officeDocument/2006/relationships/oleObject" Target="../embeddings/oleObject156.bin"/><Relationship Id="rId28" Type="http://schemas.openxmlformats.org/officeDocument/2006/relationships/image" Target="../media/image56.wmf"/><Relationship Id="rId36" Type="http://schemas.openxmlformats.org/officeDocument/2006/relationships/image" Target="../media/image60.wmf"/><Relationship Id="rId10" Type="http://schemas.openxmlformats.org/officeDocument/2006/relationships/image" Target="../media/image35.wmf"/><Relationship Id="rId19" Type="http://schemas.openxmlformats.org/officeDocument/2006/relationships/oleObject" Target="../embeddings/oleObject154.bin"/><Relationship Id="rId31" Type="http://schemas.openxmlformats.org/officeDocument/2006/relationships/oleObject" Target="../embeddings/oleObject160.bin"/><Relationship Id="rId4" Type="http://schemas.openxmlformats.org/officeDocument/2006/relationships/image" Target="../media/image32.wmf"/><Relationship Id="rId9" Type="http://schemas.openxmlformats.org/officeDocument/2006/relationships/oleObject" Target="../embeddings/oleObject149.bin"/><Relationship Id="rId14" Type="http://schemas.openxmlformats.org/officeDocument/2006/relationships/image" Target="../media/image37.wmf"/><Relationship Id="rId22" Type="http://schemas.openxmlformats.org/officeDocument/2006/relationships/image" Target="../media/image41.wmf"/><Relationship Id="rId27" Type="http://schemas.openxmlformats.org/officeDocument/2006/relationships/oleObject" Target="../embeddings/oleObject158.bin"/><Relationship Id="rId30" Type="http://schemas.openxmlformats.org/officeDocument/2006/relationships/image" Target="../media/image57.wmf"/><Relationship Id="rId35" Type="http://schemas.openxmlformats.org/officeDocument/2006/relationships/oleObject" Target="../embeddings/oleObject162.bin"/><Relationship Id="rId8" Type="http://schemas.openxmlformats.org/officeDocument/2006/relationships/image" Target="../media/image34.wmf"/><Relationship Id="rId3" Type="http://schemas.openxmlformats.org/officeDocument/2006/relationships/oleObject" Target="../embeddings/oleObject146.bin"/><Relationship Id="rId12" Type="http://schemas.openxmlformats.org/officeDocument/2006/relationships/image" Target="../media/image36.wmf"/><Relationship Id="rId17" Type="http://schemas.openxmlformats.org/officeDocument/2006/relationships/oleObject" Target="../embeddings/oleObject153.bin"/><Relationship Id="rId25" Type="http://schemas.openxmlformats.org/officeDocument/2006/relationships/oleObject" Target="../embeddings/oleObject157.bin"/><Relationship Id="rId33" Type="http://schemas.openxmlformats.org/officeDocument/2006/relationships/oleObject" Target="../embeddings/oleObject161.bin"/><Relationship Id="rId38" Type="http://schemas.openxmlformats.org/officeDocument/2006/relationships/image" Target="../media/image61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71.bin"/><Relationship Id="rId18" Type="http://schemas.openxmlformats.org/officeDocument/2006/relationships/image" Target="../media/image37.wmf"/><Relationship Id="rId26" Type="http://schemas.openxmlformats.org/officeDocument/2006/relationships/image" Target="../media/image54.wmf"/><Relationship Id="rId39" Type="http://schemas.openxmlformats.org/officeDocument/2006/relationships/oleObject" Target="../embeddings/oleObject184.bin"/><Relationship Id="rId21" Type="http://schemas.openxmlformats.org/officeDocument/2006/relationships/oleObject" Target="../embeddings/oleObject175.bin"/><Relationship Id="rId34" Type="http://schemas.openxmlformats.org/officeDocument/2006/relationships/image" Target="../media/image58.wmf"/><Relationship Id="rId42" Type="http://schemas.openxmlformats.org/officeDocument/2006/relationships/image" Target="../media/image62.wmf"/><Relationship Id="rId7" Type="http://schemas.openxmlformats.org/officeDocument/2006/relationships/oleObject" Target="../embeddings/oleObject16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6.wmf"/><Relationship Id="rId20" Type="http://schemas.openxmlformats.org/officeDocument/2006/relationships/image" Target="../media/image52.wmf"/><Relationship Id="rId29" Type="http://schemas.openxmlformats.org/officeDocument/2006/relationships/oleObject" Target="../embeddings/oleObject179.bin"/><Relationship Id="rId41" Type="http://schemas.openxmlformats.org/officeDocument/2006/relationships/oleObject" Target="../embeddings/oleObject185.bin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3.wmf"/><Relationship Id="rId11" Type="http://schemas.openxmlformats.org/officeDocument/2006/relationships/oleObject" Target="../embeddings/oleObject170.bin"/><Relationship Id="rId24" Type="http://schemas.openxmlformats.org/officeDocument/2006/relationships/image" Target="../media/image53.wmf"/><Relationship Id="rId32" Type="http://schemas.openxmlformats.org/officeDocument/2006/relationships/image" Target="../media/image57.wmf"/><Relationship Id="rId37" Type="http://schemas.openxmlformats.org/officeDocument/2006/relationships/oleObject" Target="../embeddings/oleObject183.bin"/><Relationship Id="rId40" Type="http://schemas.openxmlformats.org/officeDocument/2006/relationships/image" Target="../media/image61.wmf"/><Relationship Id="rId5" Type="http://schemas.openxmlformats.org/officeDocument/2006/relationships/oleObject" Target="../embeddings/oleObject167.bin"/><Relationship Id="rId15" Type="http://schemas.openxmlformats.org/officeDocument/2006/relationships/oleObject" Target="../embeddings/oleObject172.bin"/><Relationship Id="rId23" Type="http://schemas.openxmlformats.org/officeDocument/2006/relationships/oleObject" Target="../embeddings/oleObject176.bin"/><Relationship Id="rId28" Type="http://schemas.openxmlformats.org/officeDocument/2006/relationships/image" Target="../media/image55.wmf"/><Relationship Id="rId36" Type="http://schemas.openxmlformats.org/officeDocument/2006/relationships/image" Target="../media/image59.wmf"/><Relationship Id="rId10" Type="http://schemas.openxmlformats.org/officeDocument/2006/relationships/image" Target="../media/image33.wmf"/><Relationship Id="rId19" Type="http://schemas.openxmlformats.org/officeDocument/2006/relationships/oleObject" Target="../embeddings/oleObject174.bin"/><Relationship Id="rId31" Type="http://schemas.openxmlformats.org/officeDocument/2006/relationships/oleObject" Target="../embeddings/oleObject180.bin"/><Relationship Id="rId4" Type="http://schemas.openxmlformats.org/officeDocument/2006/relationships/image" Target="../media/image41.wmf"/><Relationship Id="rId9" Type="http://schemas.openxmlformats.org/officeDocument/2006/relationships/oleObject" Target="../embeddings/oleObject169.bin"/><Relationship Id="rId14" Type="http://schemas.openxmlformats.org/officeDocument/2006/relationships/image" Target="../media/image35.wmf"/><Relationship Id="rId22" Type="http://schemas.openxmlformats.org/officeDocument/2006/relationships/image" Target="../media/image39.wmf"/><Relationship Id="rId27" Type="http://schemas.openxmlformats.org/officeDocument/2006/relationships/oleObject" Target="../embeddings/oleObject178.bin"/><Relationship Id="rId30" Type="http://schemas.openxmlformats.org/officeDocument/2006/relationships/image" Target="../media/image56.wmf"/><Relationship Id="rId35" Type="http://schemas.openxmlformats.org/officeDocument/2006/relationships/oleObject" Target="../embeddings/oleObject182.bin"/><Relationship Id="rId8" Type="http://schemas.openxmlformats.org/officeDocument/2006/relationships/image" Target="../media/image32.wmf"/><Relationship Id="rId3" Type="http://schemas.openxmlformats.org/officeDocument/2006/relationships/oleObject" Target="../embeddings/oleObject166.bin"/><Relationship Id="rId12" Type="http://schemas.openxmlformats.org/officeDocument/2006/relationships/image" Target="../media/image34.wmf"/><Relationship Id="rId17" Type="http://schemas.openxmlformats.org/officeDocument/2006/relationships/oleObject" Target="../embeddings/oleObject173.bin"/><Relationship Id="rId25" Type="http://schemas.openxmlformats.org/officeDocument/2006/relationships/oleObject" Target="../embeddings/oleObject177.bin"/><Relationship Id="rId33" Type="http://schemas.openxmlformats.org/officeDocument/2006/relationships/oleObject" Target="../embeddings/oleObject181.bin"/><Relationship Id="rId38" Type="http://schemas.openxmlformats.org/officeDocument/2006/relationships/image" Target="../media/image60.wmf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91.bin"/><Relationship Id="rId18" Type="http://schemas.openxmlformats.org/officeDocument/2006/relationships/image" Target="../media/image71.wmf"/><Relationship Id="rId26" Type="http://schemas.openxmlformats.org/officeDocument/2006/relationships/image" Target="../media/image75.wmf"/><Relationship Id="rId39" Type="http://schemas.openxmlformats.org/officeDocument/2006/relationships/oleObject" Target="../embeddings/oleObject204.bin"/><Relationship Id="rId21" Type="http://schemas.openxmlformats.org/officeDocument/2006/relationships/oleObject" Target="../embeddings/oleObject195.bin"/><Relationship Id="rId34" Type="http://schemas.openxmlformats.org/officeDocument/2006/relationships/image" Target="../media/image79.wmf"/><Relationship Id="rId42" Type="http://schemas.openxmlformats.org/officeDocument/2006/relationships/image" Target="../media/image83.wmf"/><Relationship Id="rId7" Type="http://schemas.openxmlformats.org/officeDocument/2006/relationships/oleObject" Target="../embeddings/oleObject18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0.wmf"/><Relationship Id="rId20" Type="http://schemas.openxmlformats.org/officeDocument/2006/relationships/image" Target="../media/image72.wmf"/><Relationship Id="rId29" Type="http://schemas.openxmlformats.org/officeDocument/2006/relationships/oleObject" Target="../embeddings/oleObject199.bin"/><Relationship Id="rId41" Type="http://schemas.openxmlformats.org/officeDocument/2006/relationships/oleObject" Target="../embeddings/oleObject205.bin"/><Relationship Id="rId1" Type="http://schemas.openxmlformats.org/officeDocument/2006/relationships/vmlDrawing" Target="../drawings/vmlDrawing16.vml"/><Relationship Id="rId6" Type="http://schemas.openxmlformats.org/officeDocument/2006/relationships/image" Target="../media/image65.wmf"/><Relationship Id="rId11" Type="http://schemas.openxmlformats.org/officeDocument/2006/relationships/oleObject" Target="../embeddings/oleObject190.bin"/><Relationship Id="rId24" Type="http://schemas.openxmlformats.org/officeDocument/2006/relationships/image" Target="../media/image74.wmf"/><Relationship Id="rId32" Type="http://schemas.openxmlformats.org/officeDocument/2006/relationships/image" Target="../media/image78.wmf"/><Relationship Id="rId37" Type="http://schemas.openxmlformats.org/officeDocument/2006/relationships/oleObject" Target="../embeddings/oleObject203.bin"/><Relationship Id="rId40" Type="http://schemas.openxmlformats.org/officeDocument/2006/relationships/image" Target="../media/image82.wmf"/><Relationship Id="rId5" Type="http://schemas.openxmlformats.org/officeDocument/2006/relationships/oleObject" Target="../embeddings/oleObject187.bin"/><Relationship Id="rId15" Type="http://schemas.openxmlformats.org/officeDocument/2006/relationships/oleObject" Target="../embeddings/oleObject192.bin"/><Relationship Id="rId23" Type="http://schemas.openxmlformats.org/officeDocument/2006/relationships/oleObject" Target="../embeddings/oleObject196.bin"/><Relationship Id="rId28" Type="http://schemas.openxmlformats.org/officeDocument/2006/relationships/image" Target="../media/image76.wmf"/><Relationship Id="rId36" Type="http://schemas.openxmlformats.org/officeDocument/2006/relationships/image" Target="../media/image80.wmf"/><Relationship Id="rId10" Type="http://schemas.openxmlformats.org/officeDocument/2006/relationships/image" Target="../media/image67.wmf"/><Relationship Id="rId19" Type="http://schemas.openxmlformats.org/officeDocument/2006/relationships/oleObject" Target="../embeddings/oleObject194.bin"/><Relationship Id="rId31" Type="http://schemas.openxmlformats.org/officeDocument/2006/relationships/oleObject" Target="../embeddings/oleObject200.bin"/><Relationship Id="rId44" Type="http://schemas.openxmlformats.org/officeDocument/2006/relationships/image" Target="../media/image84.wmf"/><Relationship Id="rId4" Type="http://schemas.openxmlformats.org/officeDocument/2006/relationships/image" Target="../media/image64.wmf"/><Relationship Id="rId9" Type="http://schemas.openxmlformats.org/officeDocument/2006/relationships/oleObject" Target="../embeddings/oleObject189.bin"/><Relationship Id="rId14" Type="http://schemas.openxmlformats.org/officeDocument/2006/relationships/image" Target="../media/image69.wmf"/><Relationship Id="rId22" Type="http://schemas.openxmlformats.org/officeDocument/2006/relationships/image" Target="../media/image73.wmf"/><Relationship Id="rId27" Type="http://schemas.openxmlformats.org/officeDocument/2006/relationships/oleObject" Target="../embeddings/oleObject198.bin"/><Relationship Id="rId30" Type="http://schemas.openxmlformats.org/officeDocument/2006/relationships/image" Target="../media/image77.wmf"/><Relationship Id="rId35" Type="http://schemas.openxmlformats.org/officeDocument/2006/relationships/oleObject" Target="../embeddings/oleObject202.bin"/><Relationship Id="rId43" Type="http://schemas.openxmlformats.org/officeDocument/2006/relationships/oleObject" Target="../embeddings/oleObject206.bin"/><Relationship Id="rId8" Type="http://schemas.openxmlformats.org/officeDocument/2006/relationships/image" Target="../media/image66.wmf"/><Relationship Id="rId3" Type="http://schemas.openxmlformats.org/officeDocument/2006/relationships/oleObject" Target="../embeddings/oleObject186.bin"/><Relationship Id="rId12" Type="http://schemas.openxmlformats.org/officeDocument/2006/relationships/image" Target="../media/image68.wmf"/><Relationship Id="rId17" Type="http://schemas.openxmlformats.org/officeDocument/2006/relationships/oleObject" Target="../embeddings/oleObject193.bin"/><Relationship Id="rId25" Type="http://schemas.openxmlformats.org/officeDocument/2006/relationships/oleObject" Target="../embeddings/oleObject197.bin"/><Relationship Id="rId33" Type="http://schemas.openxmlformats.org/officeDocument/2006/relationships/oleObject" Target="../embeddings/oleObject201.bin"/><Relationship Id="rId38" Type="http://schemas.openxmlformats.org/officeDocument/2006/relationships/image" Target="../media/image81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13" Type="http://schemas.openxmlformats.org/officeDocument/2006/relationships/oleObject" Target="../embeddings/oleObject212.bin"/><Relationship Id="rId18" Type="http://schemas.openxmlformats.org/officeDocument/2006/relationships/image" Target="../media/image86.wmf"/><Relationship Id="rId3" Type="http://schemas.openxmlformats.org/officeDocument/2006/relationships/oleObject" Target="../embeddings/oleObject207.bin"/><Relationship Id="rId7" Type="http://schemas.openxmlformats.org/officeDocument/2006/relationships/oleObject" Target="../embeddings/oleObject209.bin"/><Relationship Id="rId12" Type="http://schemas.openxmlformats.org/officeDocument/2006/relationships/image" Target="../media/image72.wmf"/><Relationship Id="rId17" Type="http://schemas.openxmlformats.org/officeDocument/2006/relationships/oleObject" Target="../embeddings/oleObject21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5.wmf"/><Relationship Id="rId1" Type="http://schemas.openxmlformats.org/officeDocument/2006/relationships/vmlDrawing" Target="../drawings/vmlDrawing17.vml"/><Relationship Id="rId6" Type="http://schemas.openxmlformats.org/officeDocument/2006/relationships/image" Target="../media/image65.wmf"/><Relationship Id="rId11" Type="http://schemas.openxmlformats.org/officeDocument/2006/relationships/oleObject" Target="../embeddings/oleObject211.bin"/><Relationship Id="rId5" Type="http://schemas.openxmlformats.org/officeDocument/2006/relationships/oleObject" Target="../embeddings/oleObject208.bin"/><Relationship Id="rId15" Type="http://schemas.openxmlformats.org/officeDocument/2006/relationships/oleObject" Target="../embeddings/oleObject213.bin"/><Relationship Id="rId10" Type="http://schemas.openxmlformats.org/officeDocument/2006/relationships/image" Target="../media/image67.wmf"/><Relationship Id="rId4" Type="http://schemas.openxmlformats.org/officeDocument/2006/relationships/image" Target="../media/image64.wmf"/><Relationship Id="rId9" Type="http://schemas.openxmlformats.org/officeDocument/2006/relationships/oleObject" Target="../embeddings/oleObject210.bin"/><Relationship Id="rId14" Type="http://schemas.openxmlformats.org/officeDocument/2006/relationships/image" Target="../media/image81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13" Type="http://schemas.openxmlformats.org/officeDocument/2006/relationships/oleObject" Target="../embeddings/oleObject220.bin"/><Relationship Id="rId18" Type="http://schemas.openxmlformats.org/officeDocument/2006/relationships/image" Target="../media/image86.wmf"/><Relationship Id="rId3" Type="http://schemas.openxmlformats.org/officeDocument/2006/relationships/oleObject" Target="../embeddings/oleObject215.bin"/><Relationship Id="rId7" Type="http://schemas.openxmlformats.org/officeDocument/2006/relationships/oleObject" Target="../embeddings/oleObject217.bin"/><Relationship Id="rId12" Type="http://schemas.openxmlformats.org/officeDocument/2006/relationships/image" Target="../media/image76.wmf"/><Relationship Id="rId17" Type="http://schemas.openxmlformats.org/officeDocument/2006/relationships/oleObject" Target="../embeddings/oleObject22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7.wmf"/><Relationship Id="rId20" Type="http://schemas.openxmlformats.org/officeDocument/2006/relationships/image" Target="../media/image88.wmf"/><Relationship Id="rId1" Type="http://schemas.openxmlformats.org/officeDocument/2006/relationships/vmlDrawing" Target="../drawings/vmlDrawing18.vml"/><Relationship Id="rId6" Type="http://schemas.openxmlformats.org/officeDocument/2006/relationships/image" Target="../media/image73.wmf"/><Relationship Id="rId11" Type="http://schemas.openxmlformats.org/officeDocument/2006/relationships/oleObject" Target="../embeddings/oleObject219.bin"/><Relationship Id="rId5" Type="http://schemas.openxmlformats.org/officeDocument/2006/relationships/oleObject" Target="../embeddings/oleObject216.bin"/><Relationship Id="rId15" Type="http://schemas.openxmlformats.org/officeDocument/2006/relationships/oleObject" Target="../embeddings/oleObject221.bin"/><Relationship Id="rId10" Type="http://schemas.openxmlformats.org/officeDocument/2006/relationships/image" Target="../media/image75.wmf"/><Relationship Id="rId19" Type="http://schemas.openxmlformats.org/officeDocument/2006/relationships/oleObject" Target="../embeddings/oleObject223.bin"/><Relationship Id="rId4" Type="http://schemas.openxmlformats.org/officeDocument/2006/relationships/image" Target="../media/image72.wmf"/><Relationship Id="rId9" Type="http://schemas.openxmlformats.org/officeDocument/2006/relationships/oleObject" Target="../embeddings/oleObject218.bin"/><Relationship Id="rId14" Type="http://schemas.openxmlformats.org/officeDocument/2006/relationships/image" Target="../media/image82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wmf"/><Relationship Id="rId13" Type="http://schemas.openxmlformats.org/officeDocument/2006/relationships/oleObject" Target="../embeddings/oleObject229.bin"/><Relationship Id="rId18" Type="http://schemas.openxmlformats.org/officeDocument/2006/relationships/image" Target="../media/image88.wmf"/><Relationship Id="rId3" Type="http://schemas.openxmlformats.org/officeDocument/2006/relationships/oleObject" Target="../embeddings/oleObject224.bin"/><Relationship Id="rId21" Type="http://schemas.openxmlformats.org/officeDocument/2006/relationships/oleObject" Target="../embeddings/oleObject233.bin"/><Relationship Id="rId7" Type="http://schemas.openxmlformats.org/officeDocument/2006/relationships/oleObject" Target="../embeddings/oleObject226.bin"/><Relationship Id="rId12" Type="http://schemas.openxmlformats.org/officeDocument/2006/relationships/image" Target="../media/image80.wmf"/><Relationship Id="rId17" Type="http://schemas.openxmlformats.org/officeDocument/2006/relationships/oleObject" Target="../embeddings/oleObject23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6.wmf"/><Relationship Id="rId20" Type="http://schemas.openxmlformats.org/officeDocument/2006/relationships/image" Target="../media/image89.wmf"/><Relationship Id="rId1" Type="http://schemas.openxmlformats.org/officeDocument/2006/relationships/vmlDrawing" Target="../drawings/vmlDrawing19.vml"/><Relationship Id="rId6" Type="http://schemas.openxmlformats.org/officeDocument/2006/relationships/image" Target="../media/image77.wmf"/><Relationship Id="rId11" Type="http://schemas.openxmlformats.org/officeDocument/2006/relationships/oleObject" Target="../embeddings/oleObject228.bin"/><Relationship Id="rId5" Type="http://schemas.openxmlformats.org/officeDocument/2006/relationships/oleObject" Target="../embeddings/oleObject225.bin"/><Relationship Id="rId15" Type="http://schemas.openxmlformats.org/officeDocument/2006/relationships/oleObject" Target="../embeddings/oleObject230.bin"/><Relationship Id="rId10" Type="http://schemas.openxmlformats.org/officeDocument/2006/relationships/image" Target="../media/image79.wmf"/><Relationship Id="rId19" Type="http://schemas.openxmlformats.org/officeDocument/2006/relationships/oleObject" Target="../embeddings/oleObject232.bin"/><Relationship Id="rId4" Type="http://schemas.openxmlformats.org/officeDocument/2006/relationships/image" Target="../media/image72.wmf"/><Relationship Id="rId9" Type="http://schemas.openxmlformats.org/officeDocument/2006/relationships/oleObject" Target="../embeddings/oleObject227.bin"/><Relationship Id="rId14" Type="http://schemas.openxmlformats.org/officeDocument/2006/relationships/image" Target="../media/image83.wmf"/><Relationship Id="rId22" Type="http://schemas.openxmlformats.org/officeDocument/2006/relationships/image" Target="../media/image90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13" Type="http://schemas.openxmlformats.org/officeDocument/2006/relationships/oleObject" Target="../embeddings/oleObject239.bin"/><Relationship Id="rId18" Type="http://schemas.openxmlformats.org/officeDocument/2006/relationships/image" Target="../media/image88.wmf"/><Relationship Id="rId3" Type="http://schemas.openxmlformats.org/officeDocument/2006/relationships/oleObject" Target="../embeddings/oleObject234.bin"/><Relationship Id="rId21" Type="http://schemas.openxmlformats.org/officeDocument/2006/relationships/oleObject" Target="../embeddings/oleObject243.bin"/><Relationship Id="rId7" Type="http://schemas.openxmlformats.org/officeDocument/2006/relationships/oleObject" Target="../embeddings/oleObject236.bin"/><Relationship Id="rId12" Type="http://schemas.openxmlformats.org/officeDocument/2006/relationships/image" Target="../media/image72.wmf"/><Relationship Id="rId17" Type="http://schemas.openxmlformats.org/officeDocument/2006/relationships/oleObject" Target="../embeddings/oleObject24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6.wmf"/><Relationship Id="rId20" Type="http://schemas.openxmlformats.org/officeDocument/2006/relationships/image" Target="../media/image91.wmf"/><Relationship Id="rId1" Type="http://schemas.openxmlformats.org/officeDocument/2006/relationships/vmlDrawing" Target="../drawings/vmlDrawing20.vml"/><Relationship Id="rId6" Type="http://schemas.openxmlformats.org/officeDocument/2006/relationships/image" Target="../media/image69.wmf"/><Relationship Id="rId11" Type="http://schemas.openxmlformats.org/officeDocument/2006/relationships/oleObject" Target="../embeddings/oleObject238.bin"/><Relationship Id="rId24" Type="http://schemas.openxmlformats.org/officeDocument/2006/relationships/image" Target="../media/image93.wmf"/><Relationship Id="rId5" Type="http://schemas.openxmlformats.org/officeDocument/2006/relationships/oleObject" Target="../embeddings/oleObject235.bin"/><Relationship Id="rId15" Type="http://schemas.openxmlformats.org/officeDocument/2006/relationships/oleObject" Target="../embeddings/oleObject240.bin"/><Relationship Id="rId23" Type="http://schemas.openxmlformats.org/officeDocument/2006/relationships/oleObject" Target="../embeddings/oleObject244.bin"/><Relationship Id="rId10" Type="http://schemas.openxmlformats.org/officeDocument/2006/relationships/image" Target="../media/image71.wmf"/><Relationship Id="rId19" Type="http://schemas.openxmlformats.org/officeDocument/2006/relationships/oleObject" Target="../embeddings/oleObject242.bin"/><Relationship Id="rId4" Type="http://schemas.openxmlformats.org/officeDocument/2006/relationships/image" Target="../media/image68.wmf"/><Relationship Id="rId9" Type="http://schemas.openxmlformats.org/officeDocument/2006/relationships/oleObject" Target="../embeddings/oleObject237.bin"/><Relationship Id="rId14" Type="http://schemas.openxmlformats.org/officeDocument/2006/relationships/image" Target="../media/image84.wmf"/><Relationship Id="rId22" Type="http://schemas.openxmlformats.org/officeDocument/2006/relationships/image" Target="../media/image92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13" Type="http://schemas.openxmlformats.org/officeDocument/2006/relationships/oleObject" Target="../embeddings/oleObject250.bin"/><Relationship Id="rId18" Type="http://schemas.openxmlformats.org/officeDocument/2006/relationships/image" Target="../media/image98.wmf"/><Relationship Id="rId3" Type="http://schemas.openxmlformats.org/officeDocument/2006/relationships/oleObject" Target="../embeddings/oleObject245.bin"/><Relationship Id="rId7" Type="http://schemas.openxmlformats.org/officeDocument/2006/relationships/oleObject" Target="../embeddings/oleObject247.bin"/><Relationship Id="rId12" Type="http://schemas.openxmlformats.org/officeDocument/2006/relationships/image" Target="../media/image86.wmf"/><Relationship Id="rId17" Type="http://schemas.openxmlformats.org/officeDocument/2006/relationships/oleObject" Target="../embeddings/oleObject25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1.wmf"/><Relationship Id="rId20" Type="http://schemas.openxmlformats.org/officeDocument/2006/relationships/image" Target="../media/image99.wmf"/><Relationship Id="rId1" Type="http://schemas.openxmlformats.org/officeDocument/2006/relationships/vmlDrawing" Target="../drawings/vmlDrawing21.vml"/><Relationship Id="rId6" Type="http://schemas.openxmlformats.org/officeDocument/2006/relationships/image" Target="../media/image95.wmf"/><Relationship Id="rId11" Type="http://schemas.openxmlformats.org/officeDocument/2006/relationships/oleObject" Target="../embeddings/oleObject249.bin"/><Relationship Id="rId5" Type="http://schemas.openxmlformats.org/officeDocument/2006/relationships/oleObject" Target="../embeddings/oleObject246.bin"/><Relationship Id="rId15" Type="http://schemas.openxmlformats.org/officeDocument/2006/relationships/oleObject" Target="../embeddings/oleObject251.bin"/><Relationship Id="rId10" Type="http://schemas.openxmlformats.org/officeDocument/2006/relationships/image" Target="../media/image97.wmf"/><Relationship Id="rId19" Type="http://schemas.openxmlformats.org/officeDocument/2006/relationships/oleObject" Target="../embeddings/oleObject253.bin"/><Relationship Id="rId4" Type="http://schemas.openxmlformats.org/officeDocument/2006/relationships/image" Target="../media/image94.wmf"/><Relationship Id="rId9" Type="http://schemas.openxmlformats.org/officeDocument/2006/relationships/oleObject" Target="../embeddings/oleObject248.bin"/><Relationship Id="rId14" Type="http://schemas.openxmlformats.org/officeDocument/2006/relationships/image" Target="../media/image88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13" Type="http://schemas.openxmlformats.org/officeDocument/2006/relationships/oleObject" Target="../embeddings/oleObject260.bin"/><Relationship Id="rId18" Type="http://schemas.openxmlformats.org/officeDocument/2006/relationships/image" Target="../media/image88.wmf"/><Relationship Id="rId26" Type="http://schemas.openxmlformats.org/officeDocument/2006/relationships/image" Target="../media/image101.wmf"/><Relationship Id="rId3" Type="http://schemas.openxmlformats.org/officeDocument/2006/relationships/oleObject" Target="../embeddings/oleObject254.bin"/><Relationship Id="rId21" Type="http://schemas.openxmlformats.org/officeDocument/2006/relationships/oleObject" Target="../embeddings/oleObject265.bin"/><Relationship Id="rId7" Type="http://schemas.openxmlformats.org/officeDocument/2006/relationships/oleObject" Target="../embeddings/oleObject256.bin"/><Relationship Id="rId12" Type="http://schemas.openxmlformats.org/officeDocument/2006/relationships/oleObject" Target="../embeddings/oleObject259.bin"/><Relationship Id="rId17" Type="http://schemas.openxmlformats.org/officeDocument/2006/relationships/oleObject" Target="../embeddings/oleObject263.bin"/><Relationship Id="rId25" Type="http://schemas.openxmlformats.org/officeDocument/2006/relationships/oleObject" Target="../embeddings/oleObject26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6.wmf"/><Relationship Id="rId20" Type="http://schemas.openxmlformats.org/officeDocument/2006/relationships/image" Target="../media/image91.wmf"/><Relationship Id="rId29" Type="http://schemas.openxmlformats.org/officeDocument/2006/relationships/image" Target="../media/image102.wmf"/><Relationship Id="rId1" Type="http://schemas.openxmlformats.org/officeDocument/2006/relationships/vmlDrawing" Target="../drawings/vmlDrawing22.vml"/><Relationship Id="rId6" Type="http://schemas.openxmlformats.org/officeDocument/2006/relationships/image" Target="../media/image95.wmf"/><Relationship Id="rId11" Type="http://schemas.openxmlformats.org/officeDocument/2006/relationships/oleObject" Target="../embeddings/oleObject258.bin"/><Relationship Id="rId24" Type="http://schemas.openxmlformats.org/officeDocument/2006/relationships/image" Target="../media/image100.wmf"/><Relationship Id="rId5" Type="http://schemas.openxmlformats.org/officeDocument/2006/relationships/oleObject" Target="../embeddings/oleObject255.bin"/><Relationship Id="rId15" Type="http://schemas.openxmlformats.org/officeDocument/2006/relationships/oleObject" Target="../embeddings/oleObject262.bin"/><Relationship Id="rId23" Type="http://schemas.openxmlformats.org/officeDocument/2006/relationships/oleObject" Target="../embeddings/oleObject266.bin"/><Relationship Id="rId28" Type="http://schemas.openxmlformats.org/officeDocument/2006/relationships/oleObject" Target="../embeddings/oleObject269.bin"/><Relationship Id="rId10" Type="http://schemas.openxmlformats.org/officeDocument/2006/relationships/image" Target="../media/image97.wmf"/><Relationship Id="rId19" Type="http://schemas.openxmlformats.org/officeDocument/2006/relationships/oleObject" Target="../embeddings/oleObject264.bin"/><Relationship Id="rId4" Type="http://schemas.openxmlformats.org/officeDocument/2006/relationships/image" Target="../media/image94.wmf"/><Relationship Id="rId9" Type="http://schemas.openxmlformats.org/officeDocument/2006/relationships/oleObject" Target="../embeddings/oleObject257.bin"/><Relationship Id="rId14" Type="http://schemas.openxmlformats.org/officeDocument/2006/relationships/oleObject" Target="../embeddings/oleObject261.bin"/><Relationship Id="rId22" Type="http://schemas.openxmlformats.org/officeDocument/2006/relationships/image" Target="../media/image98.wmf"/><Relationship Id="rId27" Type="http://schemas.openxmlformats.org/officeDocument/2006/relationships/oleObject" Target="../embeddings/oleObject268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wmf"/><Relationship Id="rId13" Type="http://schemas.openxmlformats.org/officeDocument/2006/relationships/oleObject" Target="../embeddings/oleObject275.bin"/><Relationship Id="rId18" Type="http://schemas.openxmlformats.org/officeDocument/2006/relationships/image" Target="../media/image108.wmf"/><Relationship Id="rId3" Type="http://schemas.openxmlformats.org/officeDocument/2006/relationships/oleObject" Target="../embeddings/oleObject270.bin"/><Relationship Id="rId7" Type="http://schemas.openxmlformats.org/officeDocument/2006/relationships/oleObject" Target="../embeddings/oleObject272.bin"/><Relationship Id="rId12" Type="http://schemas.openxmlformats.org/officeDocument/2006/relationships/image" Target="../media/image81.wmf"/><Relationship Id="rId17" Type="http://schemas.openxmlformats.org/officeDocument/2006/relationships/oleObject" Target="../embeddings/oleObject27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6.wmf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04.wmf"/><Relationship Id="rId11" Type="http://schemas.openxmlformats.org/officeDocument/2006/relationships/oleObject" Target="../embeddings/oleObject274.bin"/><Relationship Id="rId5" Type="http://schemas.openxmlformats.org/officeDocument/2006/relationships/oleObject" Target="../embeddings/oleObject271.bin"/><Relationship Id="rId15" Type="http://schemas.openxmlformats.org/officeDocument/2006/relationships/oleObject" Target="../embeddings/oleObject276.bin"/><Relationship Id="rId10" Type="http://schemas.openxmlformats.org/officeDocument/2006/relationships/image" Target="../media/image106.wmf"/><Relationship Id="rId4" Type="http://schemas.openxmlformats.org/officeDocument/2006/relationships/image" Target="../media/image103.wmf"/><Relationship Id="rId9" Type="http://schemas.openxmlformats.org/officeDocument/2006/relationships/oleObject" Target="../embeddings/oleObject273.bin"/><Relationship Id="rId14" Type="http://schemas.openxmlformats.org/officeDocument/2006/relationships/image" Target="../media/image107.wmf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83.bin"/><Relationship Id="rId18" Type="http://schemas.openxmlformats.org/officeDocument/2006/relationships/image" Target="../media/image116.wmf"/><Relationship Id="rId26" Type="http://schemas.openxmlformats.org/officeDocument/2006/relationships/image" Target="../media/image120.wmf"/><Relationship Id="rId39" Type="http://schemas.openxmlformats.org/officeDocument/2006/relationships/oleObject" Target="../embeddings/oleObject296.bin"/><Relationship Id="rId21" Type="http://schemas.openxmlformats.org/officeDocument/2006/relationships/oleObject" Target="../embeddings/oleObject287.bin"/><Relationship Id="rId34" Type="http://schemas.openxmlformats.org/officeDocument/2006/relationships/image" Target="../media/image124.wmf"/><Relationship Id="rId42" Type="http://schemas.openxmlformats.org/officeDocument/2006/relationships/image" Target="../media/image83.wmf"/><Relationship Id="rId7" Type="http://schemas.openxmlformats.org/officeDocument/2006/relationships/oleObject" Target="../embeddings/oleObject28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5.wmf"/><Relationship Id="rId20" Type="http://schemas.openxmlformats.org/officeDocument/2006/relationships/image" Target="../media/image117.wmf"/><Relationship Id="rId29" Type="http://schemas.openxmlformats.org/officeDocument/2006/relationships/oleObject" Target="../embeddings/oleObject291.bin"/><Relationship Id="rId41" Type="http://schemas.openxmlformats.org/officeDocument/2006/relationships/oleObject" Target="../embeddings/oleObject297.bin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10.wmf"/><Relationship Id="rId11" Type="http://schemas.openxmlformats.org/officeDocument/2006/relationships/oleObject" Target="../embeddings/oleObject282.bin"/><Relationship Id="rId24" Type="http://schemas.openxmlformats.org/officeDocument/2006/relationships/image" Target="../media/image119.wmf"/><Relationship Id="rId32" Type="http://schemas.openxmlformats.org/officeDocument/2006/relationships/image" Target="../media/image123.wmf"/><Relationship Id="rId37" Type="http://schemas.openxmlformats.org/officeDocument/2006/relationships/oleObject" Target="../embeddings/oleObject295.bin"/><Relationship Id="rId40" Type="http://schemas.openxmlformats.org/officeDocument/2006/relationships/image" Target="../media/image82.wmf"/><Relationship Id="rId5" Type="http://schemas.openxmlformats.org/officeDocument/2006/relationships/oleObject" Target="../embeddings/oleObject279.bin"/><Relationship Id="rId15" Type="http://schemas.openxmlformats.org/officeDocument/2006/relationships/oleObject" Target="../embeddings/oleObject284.bin"/><Relationship Id="rId23" Type="http://schemas.openxmlformats.org/officeDocument/2006/relationships/oleObject" Target="../embeddings/oleObject288.bin"/><Relationship Id="rId28" Type="http://schemas.openxmlformats.org/officeDocument/2006/relationships/image" Target="../media/image121.wmf"/><Relationship Id="rId36" Type="http://schemas.openxmlformats.org/officeDocument/2006/relationships/image" Target="../media/image125.wmf"/><Relationship Id="rId10" Type="http://schemas.openxmlformats.org/officeDocument/2006/relationships/image" Target="../media/image112.wmf"/><Relationship Id="rId19" Type="http://schemas.openxmlformats.org/officeDocument/2006/relationships/oleObject" Target="../embeddings/oleObject286.bin"/><Relationship Id="rId31" Type="http://schemas.openxmlformats.org/officeDocument/2006/relationships/oleObject" Target="../embeddings/oleObject292.bin"/><Relationship Id="rId44" Type="http://schemas.openxmlformats.org/officeDocument/2006/relationships/image" Target="../media/image84.wmf"/><Relationship Id="rId4" Type="http://schemas.openxmlformats.org/officeDocument/2006/relationships/image" Target="../media/image109.wmf"/><Relationship Id="rId9" Type="http://schemas.openxmlformats.org/officeDocument/2006/relationships/oleObject" Target="../embeddings/oleObject281.bin"/><Relationship Id="rId14" Type="http://schemas.openxmlformats.org/officeDocument/2006/relationships/image" Target="../media/image114.wmf"/><Relationship Id="rId22" Type="http://schemas.openxmlformats.org/officeDocument/2006/relationships/image" Target="../media/image118.wmf"/><Relationship Id="rId27" Type="http://schemas.openxmlformats.org/officeDocument/2006/relationships/oleObject" Target="../embeddings/oleObject290.bin"/><Relationship Id="rId30" Type="http://schemas.openxmlformats.org/officeDocument/2006/relationships/image" Target="../media/image122.wmf"/><Relationship Id="rId35" Type="http://schemas.openxmlformats.org/officeDocument/2006/relationships/oleObject" Target="../embeddings/oleObject294.bin"/><Relationship Id="rId43" Type="http://schemas.openxmlformats.org/officeDocument/2006/relationships/oleObject" Target="../embeddings/oleObject298.bin"/><Relationship Id="rId8" Type="http://schemas.openxmlformats.org/officeDocument/2006/relationships/image" Target="../media/image111.wmf"/><Relationship Id="rId3" Type="http://schemas.openxmlformats.org/officeDocument/2006/relationships/oleObject" Target="../embeddings/oleObject278.bin"/><Relationship Id="rId12" Type="http://schemas.openxmlformats.org/officeDocument/2006/relationships/image" Target="../media/image113.wmf"/><Relationship Id="rId17" Type="http://schemas.openxmlformats.org/officeDocument/2006/relationships/oleObject" Target="../embeddings/oleObject285.bin"/><Relationship Id="rId25" Type="http://schemas.openxmlformats.org/officeDocument/2006/relationships/oleObject" Target="../embeddings/oleObject289.bin"/><Relationship Id="rId33" Type="http://schemas.openxmlformats.org/officeDocument/2006/relationships/oleObject" Target="../embeddings/oleObject293.bin"/><Relationship Id="rId38" Type="http://schemas.openxmlformats.org/officeDocument/2006/relationships/image" Target="../media/image81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13" Type="http://schemas.openxmlformats.org/officeDocument/2006/relationships/oleObject" Target="../embeddings/oleObject305.bin"/><Relationship Id="rId18" Type="http://schemas.openxmlformats.org/officeDocument/2006/relationships/image" Target="../media/image88.wmf"/><Relationship Id="rId26" Type="http://schemas.openxmlformats.org/officeDocument/2006/relationships/image" Target="../media/image101.wmf"/><Relationship Id="rId3" Type="http://schemas.openxmlformats.org/officeDocument/2006/relationships/oleObject" Target="../embeddings/oleObject299.bin"/><Relationship Id="rId21" Type="http://schemas.openxmlformats.org/officeDocument/2006/relationships/oleObject" Target="../embeddings/oleObject310.bin"/><Relationship Id="rId7" Type="http://schemas.openxmlformats.org/officeDocument/2006/relationships/oleObject" Target="../embeddings/oleObject301.bin"/><Relationship Id="rId12" Type="http://schemas.openxmlformats.org/officeDocument/2006/relationships/oleObject" Target="../embeddings/oleObject304.bin"/><Relationship Id="rId17" Type="http://schemas.openxmlformats.org/officeDocument/2006/relationships/oleObject" Target="../embeddings/oleObject308.bin"/><Relationship Id="rId25" Type="http://schemas.openxmlformats.org/officeDocument/2006/relationships/oleObject" Target="../embeddings/oleObject31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6.wmf"/><Relationship Id="rId20" Type="http://schemas.openxmlformats.org/officeDocument/2006/relationships/image" Target="../media/image91.wmf"/><Relationship Id="rId29" Type="http://schemas.openxmlformats.org/officeDocument/2006/relationships/oleObject" Target="../embeddings/oleObject314.bin"/><Relationship Id="rId1" Type="http://schemas.openxmlformats.org/officeDocument/2006/relationships/vmlDrawing" Target="../drawings/vmlDrawing25.vml"/><Relationship Id="rId6" Type="http://schemas.openxmlformats.org/officeDocument/2006/relationships/image" Target="../media/image95.wmf"/><Relationship Id="rId11" Type="http://schemas.openxmlformats.org/officeDocument/2006/relationships/oleObject" Target="../embeddings/oleObject303.bin"/><Relationship Id="rId24" Type="http://schemas.openxmlformats.org/officeDocument/2006/relationships/image" Target="../media/image126.wmf"/><Relationship Id="rId5" Type="http://schemas.openxmlformats.org/officeDocument/2006/relationships/oleObject" Target="../embeddings/oleObject300.bin"/><Relationship Id="rId15" Type="http://schemas.openxmlformats.org/officeDocument/2006/relationships/oleObject" Target="../embeddings/oleObject307.bin"/><Relationship Id="rId23" Type="http://schemas.openxmlformats.org/officeDocument/2006/relationships/oleObject" Target="../embeddings/oleObject311.bin"/><Relationship Id="rId28" Type="http://schemas.openxmlformats.org/officeDocument/2006/relationships/image" Target="../media/image127.wmf"/><Relationship Id="rId10" Type="http://schemas.openxmlformats.org/officeDocument/2006/relationships/image" Target="../media/image97.wmf"/><Relationship Id="rId19" Type="http://schemas.openxmlformats.org/officeDocument/2006/relationships/oleObject" Target="../embeddings/oleObject309.bin"/><Relationship Id="rId4" Type="http://schemas.openxmlformats.org/officeDocument/2006/relationships/image" Target="../media/image94.wmf"/><Relationship Id="rId9" Type="http://schemas.openxmlformats.org/officeDocument/2006/relationships/oleObject" Target="../embeddings/oleObject302.bin"/><Relationship Id="rId14" Type="http://schemas.openxmlformats.org/officeDocument/2006/relationships/oleObject" Target="../embeddings/oleObject306.bin"/><Relationship Id="rId22" Type="http://schemas.openxmlformats.org/officeDocument/2006/relationships/image" Target="../media/image98.wmf"/><Relationship Id="rId27" Type="http://schemas.openxmlformats.org/officeDocument/2006/relationships/oleObject" Target="../embeddings/oleObject313.bin"/><Relationship Id="rId30" Type="http://schemas.openxmlformats.org/officeDocument/2006/relationships/image" Target="../media/image128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wmf"/><Relationship Id="rId13" Type="http://schemas.openxmlformats.org/officeDocument/2006/relationships/oleObject" Target="../embeddings/oleObject320.bin"/><Relationship Id="rId18" Type="http://schemas.openxmlformats.org/officeDocument/2006/relationships/image" Target="../media/image91.wmf"/><Relationship Id="rId3" Type="http://schemas.openxmlformats.org/officeDocument/2006/relationships/oleObject" Target="../embeddings/oleObject315.bin"/><Relationship Id="rId21" Type="http://schemas.openxmlformats.org/officeDocument/2006/relationships/oleObject" Target="../embeddings/oleObject324.bin"/><Relationship Id="rId7" Type="http://schemas.openxmlformats.org/officeDocument/2006/relationships/oleObject" Target="../embeddings/oleObject317.bin"/><Relationship Id="rId12" Type="http://schemas.openxmlformats.org/officeDocument/2006/relationships/image" Target="../media/image84.wmf"/><Relationship Id="rId17" Type="http://schemas.openxmlformats.org/officeDocument/2006/relationships/oleObject" Target="../embeddings/oleObject32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8.wmf"/><Relationship Id="rId20" Type="http://schemas.openxmlformats.org/officeDocument/2006/relationships/image" Target="../media/image92.wmf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30.wmf"/><Relationship Id="rId11" Type="http://schemas.openxmlformats.org/officeDocument/2006/relationships/oleObject" Target="../embeddings/oleObject319.bin"/><Relationship Id="rId24" Type="http://schemas.openxmlformats.org/officeDocument/2006/relationships/image" Target="../media/image133.wmf"/><Relationship Id="rId5" Type="http://schemas.openxmlformats.org/officeDocument/2006/relationships/oleObject" Target="../embeddings/oleObject316.bin"/><Relationship Id="rId15" Type="http://schemas.openxmlformats.org/officeDocument/2006/relationships/oleObject" Target="../embeddings/oleObject321.bin"/><Relationship Id="rId23" Type="http://schemas.openxmlformats.org/officeDocument/2006/relationships/oleObject" Target="../embeddings/oleObject325.bin"/><Relationship Id="rId10" Type="http://schemas.openxmlformats.org/officeDocument/2006/relationships/image" Target="../media/image132.wmf"/><Relationship Id="rId19" Type="http://schemas.openxmlformats.org/officeDocument/2006/relationships/oleObject" Target="../embeddings/oleObject323.bin"/><Relationship Id="rId4" Type="http://schemas.openxmlformats.org/officeDocument/2006/relationships/image" Target="../media/image129.wmf"/><Relationship Id="rId9" Type="http://schemas.openxmlformats.org/officeDocument/2006/relationships/oleObject" Target="../embeddings/oleObject318.bin"/><Relationship Id="rId14" Type="http://schemas.openxmlformats.org/officeDocument/2006/relationships/image" Target="../media/image86.wmf"/><Relationship Id="rId22" Type="http://schemas.openxmlformats.org/officeDocument/2006/relationships/image" Target="../media/image93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9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6.wmf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5.wmf"/><Relationship Id="rId4" Type="http://schemas.openxmlformats.org/officeDocument/2006/relationships/image" Target="../media/image2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7.w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13" Type="http://schemas.openxmlformats.org/officeDocument/2006/relationships/oleObject" Target="../embeddings/oleObject14.bin"/><Relationship Id="rId18" Type="http://schemas.openxmlformats.org/officeDocument/2006/relationships/image" Target="../media/image11.wmf"/><Relationship Id="rId3" Type="http://schemas.openxmlformats.org/officeDocument/2006/relationships/oleObject" Target="../embeddings/oleObject9.bin"/><Relationship Id="rId21" Type="http://schemas.openxmlformats.org/officeDocument/2006/relationships/oleObject" Target="../embeddings/oleObject18.bin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6.wmf"/><Relationship Id="rId17" Type="http://schemas.openxmlformats.org/officeDocument/2006/relationships/oleObject" Target="../embeddings/oleObject1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.wmf"/><Relationship Id="rId20" Type="http://schemas.openxmlformats.org/officeDocument/2006/relationships/image" Target="../media/image12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w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0.bin"/><Relationship Id="rId15" Type="http://schemas.openxmlformats.org/officeDocument/2006/relationships/oleObject" Target="../embeddings/oleObject15.bin"/><Relationship Id="rId10" Type="http://schemas.openxmlformats.org/officeDocument/2006/relationships/image" Target="../media/image10.wmf"/><Relationship Id="rId19" Type="http://schemas.openxmlformats.org/officeDocument/2006/relationships/oleObject" Target="../embeddings/oleObject17.bin"/><Relationship Id="rId4" Type="http://schemas.openxmlformats.org/officeDocument/2006/relationships/image" Target="../media/image2.wmf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7.wmf"/><Relationship Id="rId22" Type="http://schemas.openxmlformats.org/officeDocument/2006/relationships/image" Target="../media/image13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7.bin"/><Relationship Id="rId3" Type="http://schemas.openxmlformats.org/officeDocument/2006/relationships/image" Target="../media/image156.png"/><Relationship Id="rId7" Type="http://schemas.openxmlformats.org/officeDocument/2006/relationships/image" Target="../media/image15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326.bin"/><Relationship Id="rId5" Type="http://schemas.openxmlformats.org/officeDocument/2006/relationships/image" Target="../media/image158.png"/><Relationship Id="rId4" Type="http://schemas.openxmlformats.org/officeDocument/2006/relationships/image" Target="../media/image157.png"/><Relationship Id="rId9" Type="http://schemas.openxmlformats.org/officeDocument/2006/relationships/image" Target="../media/image155.w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13" Type="http://schemas.openxmlformats.org/officeDocument/2006/relationships/oleObject" Target="../embeddings/oleObject24.bin"/><Relationship Id="rId18" Type="http://schemas.openxmlformats.org/officeDocument/2006/relationships/image" Target="../media/image11.wmf"/><Relationship Id="rId3" Type="http://schemas.openxmlformats.org/officeDocument/2006/relationships/oleObject" Target="../embeddings/oleObject19.bin"/><Relationship Id="rId21" Type="http://schemas.openxmlformats.org/officeDocument/2006/relationships/oleObject" Target="../embeddings/oleObject28.bin"/><Relationship Id="rId7" Type="http://schemas.openxmlformats.org/officeDocument/2006/relationships/oleObject" Target="../embeddings/oleObject21.bin"/><Relationship Id="rId12" Type="http://schemas.openxmlformats.org/officeDocument/2006/relationships/image" Target="../media/image6.wmf"/><Relationship Id="rId17" Type="http://schemas.openxmlformats.org/officeDocument/2006/relationships/oleObject" Target="../embeddings/oleObject2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.wmf"/><Relationship Id="rId20" Type="http://schemas.openxmlformats.org/officeDocument/2006/relationships/image" Target="../media/image12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wmf"/><Relationship Id="rId11" Type="http://schemas.openxmlformats.org/officeDocument/2006/relationships/oleObject" Target="../embeddings/oleObject23.bin"/><Relationship Id="rId24" Type="http://schemas.openxmlformats.org/officeDocument/2006/relationships/image" Target="../media/image14.wmf"/><Relationship Id="rId5" Type="http://schemas.openxmlformats.org/officeDocument/2006/relationships/oleObject" Target="../embeddings/oleObject20.bin"/><Relationship Id="rId15" Type="http://schemas.openxmlformats.org/officeDocument/2006/relationships/oleObject" Target="../embeddings/oleObject25.bin"/><Relationship Id="rId23" Type="http://schemas.openxmlformats.org/officeDocument/2006/relationships/oleObject" Target="../embeddings/oleObject29.bin"/><Relationship Id="rId10" Type="http://schemas.openxmlformats.org/officeDocument/2006/relationships/image" Target="../media/image10.wmf"/><Relationship Id="rId19" Type="http://schemas.openxmlformats.org/officeDocument/2006/relationships/oleObject" Target="../embeddings/oleObject27.bin"/><Relationship Id="rId4" Type="http://schemas.openxmlformats.org/officeDocument/2006/relationships/image" Target="../media/image2.wmf"/><Relationship Id="rId9" Type="http://schemas.openxmlformats.org/officeDocument/2006/relationships/oleObject" Target="../embeddings/oleObject22.bin"/><Relationship Id="rId14" Type="http://schemas.openxmlformats.org/officeDocument/2006/relationships/image" Target="../media/image7.wmf"/><Relationship Id="rId22" Type="http://schemas.openxmlformats.org/officeDocument/2006/relationships/image" Target="../media/image13.w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wmf"/><Relationship Id="rId3" Type="http://schemas.openxmlformats.org/officeDocument/2006/relationships/oleObject" Target="../embeddings/oleObject328.bin"/><Relationship Id="rId7" Type="http://schemas.openxmlformats.org/officeDocument/2006/relationships/oleObject" Target="../embeddings/oleObject33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66.wmf"/><Relationship Id="rId5" Type="http://schemas.openxmlformats.org/officeDocument/2006/relationships/oleObject" Target="../embeddings/oleObject329.bin"/><Relationship Id="rId10" Type="http://schemas.openxmlformats.org/officeDocument/2006/relationships/image" Target="../media/image168.wmf"/><Relationship Id="rId4" Type="http://schemas.openxmlformats.org/officeDocument/2006/relationships/image" Target="../media/image165.wmf"/><Relationship Id="rId9" Type="http://schemas.openxmlformats.org/officeDocument/2006/relationships/oleObject" Target="../embeddings/oleObject331.bin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oleObject" Target="../embeddings/oleObject30.bin"/><Relationship Id="rId7" Type="http://schemas.openxmlformats.org/officeDocument/2006/relationships/oleObject" Target="../embeddings/oleObject3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31.bin"/><Relationship Id="rId10" Type="http://schemas.openxmlformats.org/officeDocument/2006/relationships/image" Target="../media/image18.wmf"/><Relationship Id="rId4" Type="http://schemas.openxmlformats.org/officeDocument/2006/relationships/image" Target="../media/image15.wmf"/><Relationship Id="rId9" Type="http://schemas.openxmlformats.org/officeDocument/2006/relationships/oleObject" Target="../embeddings/oleObject33.bin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oleObject" Target="../embeddings/oleObject34.bin"/><Relationship Id="rId7" Type="http://schemas.openxmlformats.org/officeDocument/2006/relationships/oleObject" Target="../embeddings/oleObject3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35.bin"/><Relationship Id="rId10" Type="http://schemas.openxmlformats.org/officeDocument/2006/relationships/image" Target="../media/image18.wmf"/><Relationship Id="rId4" Type="http://schemas.openxmlformats.org/officeDocument/2006/relationships/image" Target="../media/image15.wmf"/><Relationship Id="rId9" Type="http://schemas.openxmlformats.org/officeDocument/2006/relationships/oleObject" Target="../embeddings/oleObject37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oleObject" Target="../embeddings/oleObject43.bin"/><Relationship Id="rId18" Type="http://schemas.openxmlformats.org/officeDocument/2006/relationships/image" Target="../media/image22.wmf"/><Relationship Id="rId3" Type="http://schemas.openxmlformats.org/officeDocument/2006/relationships/oleObject" Target="../embeddings/oleObject38.bin"/><Relationship Id="rId21" Type="http://schemas.openxmlformats.org/officeDocument/2006/relationships/oleObject" Target="../embeddings/oleObject47.bin"/><Relationship Id="rId7" Type="http://schemas.openxmlformats.org/officeDocument/2006/relationships/oleObject" Target="../embeddings/oleObject40.bin"/><Relationship Id="rId12" Type="http://schemas.openxmlformats.org/officeDocument/2006/relationships/image" Target="../media/image19.wmf"/><Relationship Id="rId17" Type="http://schemas.openxmlformats.org/officeDocument/2006/relationships/oleObject" Target="../embeddings/oleObject4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1.wmf"/><Relationship Id="rId20" Type="http://schemas.openxmlformats.org/officeDocument/2006/relationships/image" Target="../media/image23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16.wmf"/><Relationship Id="rId11" Type="http://schemas.openxmlformats.org/officeDocument/2006/relationships/oleObject" Target="../embeddings/oleObject42.bin"/><Relationship Id="rId24" Type="http://schemas.openxmlformats.org/officeDocument/2006/relationships/image" Target="../media/image25.wmf"/><Relationship Id="rId5" Type="http://schemas.openxmlformats.org/officeDocument/2006/relationships/oleObject" Target="../embeddings/oleObject39.bin"/><Relationship Id="rId15" Type="http://schemas.openxmlformats.org/officeDocument/2006/relationships/oleObject" Target="../embeddings/oleObject44.bin"/><Relationship Id="rId23" Type="http://schemas.openxmlformats.org/officeDocument/2006/relationships/oleObject" Target="../embeddings/oleObject48.bin"/><Relationship Id="rId10" Type="http://schemas.openxmlformats.org/officeDocument/2006/relationships/image" Target="../media/image18.wmf"/><Relationship Id="rId19" Type="http://schemas.openxmlformats.org/officeDocument/2006/relationships/oleObject" Target="../embeddings/oleObject46.bin"/><Relationship Id="rId4" Type="http://schemas.openxmlformats.org/officeDocument/2006/relationships/image" Target="../media/image15.wmf"/><Relationship Id="rId9" Type="http://schemas.openxmlformats.org/officeDocument/2006/relationships/oleObject" Target="../embeddings/oleObject41.bin"/><Relationship Id="rId14" Type="http://schemas.openxmlformats.org/officeDocument/2006/relationships/image" Target="../media/image20.wmf"/><Relationship Id="rId22" Type="http://schemas.openxmlformats.org/officeDocument/2006/relationships/image" Target="../media/image2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CNN (</a:t>
            </a:r>
            <a:r>
              <a:rPr lang="ko-KR" altLang="en-US" dirty="0" err="1" smtClean="0"/>
              <a:t>컨볼루셔널</a:t>
            </a:r>
            <a:r>
              <a:rPr lang="ko-KR" altLang="en-US" dirty="0" smtClean="0"/>
              <a:t> 인공신경망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이석호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8479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4805271"/>
              </p:ext>
            </p:extLst>
          </p:nvPr>
        </p:nvGraphicFramePr>
        <p:xfrm>
          <a:off x="3116970" y="1106901"/>
          <a:ext cx="1104900" cy="179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9" name="수식" r:id="rId3" imgW="622080" imgH="1015920" progId="Equation.3">
                  <p:embed/>
                </p:oleObj>
              </mc:Choice>
              <mc:Fallback>
                <p:oleObj name="수식" r:id="rId3" imgW="622080" imgH="1015920" progId="Equation.3">
                  <p:embed/>
                  <p:pic>
                    <p:nvPicPr>
                      <p:cNvPr id="0" name="개체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6970" y="1106901"/>
                        <a:ext cx="1104900" cy="179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3191159"/>
              </p:ext>
            </p:extLst>
          </p:nvPr>
        </p:nvGraphicFramePr>
        <p:xfrm>
          <a:off x="4773154" y="1106901"/>
          <a:ext cx="1082675" cy="179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0" name="수식" r:id="rId5" imgW="609480" imgH="1015920" progId="Equation.3">
                  <p:embed/>
                </p:oleObj>
              </mc:Choice>
              <mc:Fallback>
                <p:oleObj name="수식" r:id="rId5" imgW="609480" imgH="1015920" progId="Equation.3">
                  <p:embed/>
                  <p:pic>
                    <p:nvPicPr>
                      <p:cNvPr id="0" name="개체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3154" y="1106901"/>
                        <a:ext cx="1082675" cy="179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036850" y="1124744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답 </a:t>
            </a:r>
            <a:r>
              <a:rPr lang="en-US" altLang="ko-KR" dirty="0" smtClean="0"/>
              <a:t>: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91680" y="3284984"/>
            <a:ext cx="6083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수동으로 구하는 것이 아니라 학습에 의해 저절로 찾아진다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055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95536" y="425106"/>
            <a:ext cx="4184931" cy="3939998"/>
            <a:chOff x="963133" y="540053"/>
            <a:chExt cx="6541669" cy="5409227"/>
          </a:xfrm>
        </p:grpSpPr>
        <p:sp>
          <p:nvSpPr>
            <p:cNvPr id="4" name="타원 3"/>
            <p:cNvSpPr/>
            <p:nvPr/>
          </p:nvSpPr>
          <p:spPr>
            <a:xfrm>
              <a:off x="3923928" y="764704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3923928" y="2245219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3923928" y="3757387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3923928" y="5341563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6268539" y="2276872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6268539" y="3757387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547664" y="1988840"/>
              <a:ext cx="576064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-1</a:t>
              </a:r>
              <a:endParaRPr lang="ko-KR" altLang="en-US" sz="14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63133" y="2564904"/>
              <a:ext cx="576064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-1</a:t>
              </a:r>
              <a:endParaRPr lang="ko-KR" altLang="en-US" sz="140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63133" y="1980214"/>
              <a:ext cx="576064" cy="576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1</a:t>
              </a:r>
              <a:endParaRPr lang="ko-KR" altLang="en-US" sz="1400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547664" y="2564904"/>
              <a:ext cx="576064" cy="576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1</a:t>
              </a:r>
              <a:endParaRPr lang="ko-KR" altLang="en-US" sz="1400" dirty="0"/>
            </a:p>
          </p:txBody>
        </p:sp>
        <p:cxnSp>
          <p:nvCxnSpPr>
            <p:cNvPr id="15" name="직선 연결선 14"/>
            <p:cNvCxnSpPr>
              <a:stCxn id="4" idx="6"/>
              <a:endCxn id="8" idx="2"/>
            </p:cNvCxnSpPr>
            <p:nvPr/>
          </p:nvCxnSpPr>
          <p:spPr>
            <a:xfrm>
              <a:off x="4531645" y="1068563"/>
              <a:ext cx="1736894" cy="1512168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stCxn id="5" idx="6"/>
              <a:endCxn id="8" idx="2"/>
            </p:cNvCxnSpPr>
            <p:nvPr/>
          </p:nvCxnSpPr>
          <p:spPr>
            <a:xfrm>
              <a:off x="4531645" y="2549078"/>
              <a:ext cx="1736894" cy="31653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>
              <a:stCxn id="6" idx="6"/>
              <a:endCxn id="8" idx="2"/>
            </p:cNvCxnSpPr>
            <p:nvPr/>
          </p:nvCxnSpPr>
          <p:spPr>
            <a:xfrm flipV="1">
              <a:off x="4531645" y="2580731"/>
              <a:ext cx="1736894" cy="1480515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7" idx="6"/>
            </p:cNvCxnSpPr>
            <p:nvPr/>
          </p:nvCxnSpPr>
          <p:spPr>
            <a:xfrm flipV="1">
              <a:off x="4531645" y="2708920"/>
              <a:ext cx="1736894" cy="2936502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2" name="개체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3740977"/>
                </p:ext>
              </p:extLst>
            </p:nvPr>
          </p:nvGraphicFramePr>
          <p:xfrm>
            <a:off x="4442647" y="1733425"/>
            <a:ext cx="543161" cy="5169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699" name="수식" r:id="rId3" imgW="253800" imgH="241200" progId="Equation.3">
                    <p:embed/>
                  </p:oleObj>
                </mc:Choice>
                <mc:Fallback>
                  <p:oleObj name="수식" r:id="rId3" imgW="25380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442647" y="1733425"/>
                          <a:ext cx="543161" cy="51692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개체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1490365"/>
                </p:ext>
              </p:extLst>
            </p:nvPr>
          </p:nvGraphicFramePr>
          <p:xfrm>
            <a:off x="4891027" y="2743047"/>
            <a:ext cx="545069" cy="4699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700" name="수식" r:id="rId5" imgW="279360" imgH="241200" progId="Equation.3">
                    <p:embed/>
                  </p:oleObj>
                </mc:Choice>
                <mc:Fallback>
                  <p:oleObj name="수식" r:id="rId5" imgW="27936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91027" y="2743047"/>
                          <a:ext cx="545069" cy="4699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개체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99535567"/>
                </p:ext>
              </p:extLst>
            </p:nvPr>
          </p:nvGraphicFramePr>
          <p:xfrm>
            <a:off x="4978568" y="3627395"/>
            <a:ext cx="545070" cy="4699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701" name="수식" r:id="rId7" imgW="279360" imgH="241200" progId="Equation.3">
                    <p:embed/>
                  </p:oleObj>
                </mc:Choice>
                <mc:Fallback>
                  <p:oleObj name="수식" r:id="rId7" imgW="27936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78568" y="3627395"/>
                          <a:ext cx="545070" cy="4699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개체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09118516"/>
                </p:ext>
              </p:extLst>
            </p:nvPr>
          </p:nvGraphicFramePr>
          <p:xfrm>
            <a:off x="5252259" y="5047303"/>
            <a:ext cx="543877" cy="4699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702" name="수식" r:id="rId9" imgW="279360" imgH="241200" progId="Equation.3">
                    <p:embed/>
                  </p:oleObj>
                </mc:Choice>
                <mc:Fallback>
                  <p:oleObj name="수식" r:id="rId9" imgW="27936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52259" y="5047303"/>
                          <a:ext cx="543877" cy="4699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7" name="직선 연결선 26"/>
            <p:cNvCxnSpPr>
              <a:stCxn id="4" idx="5"/>
              <a:endCxn id="9" idx="1"/>
            </p:cNvCxnSpPr>
            <p:nvPr/>
          </p:nvCxnSpPr>
          <p:spPr>
            <a:xfrm>
              <a:off x="4442647" y="1283423"/>
              <a:ext cx="1914890" cy="256296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>
              <a:stCxn id="5" idx="5"/>
              <a:endCxn id="9" idx="2"/>
            </p:cNvCxnSpPr>
            <p:nvPr/>
          </p:nvCxnSpPr>
          <p:spPr>
            <a:xfrm>
              <a:off x="4442647" y="2763938"/>
              <a:ext cx="1825892" cy="129730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>
              <a:stCxn id="6" idx="6"/>
              <a:endCxn id="9" idx="2"/>
            </p:cNvCxnSpPr>
            <p:nvPr/>
          </p:nvCxnSpPr>
          <p:spPr>
            <a:xfrm>
              <a:off x="4531645" y="4061246"/>
              <a:ext cx="173689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>
              <a:stCxn id="7" idx="6"/>
              <a:endCxn id="9" idx="3"/>
            </p:cNvCxnSpPr>
            <p:nvPr/>
          </p:nvCxnSpPr>
          <p:spPr>
            <a:xfrm flipV="1">
              <a:off x="4531645" y="4276106"/>
              <a:ext cx="1825892" cy="136931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118158" y="2429514"/>
              <a:ext cx="3866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/>
                <a:t>A</a:t>
              </a:r>
              <a:endParaRPr lang="ko-KR" altLang="en-US" sz="24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092280" y="3903439"/>
              <a:ext cx="3642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/>
                <a:t>B</a:t>
              </a:r>
              <a:endParaRPr lang="ko-KR" altLang="en-US" sz="2400" dirty="0"/>
            </a:p>
          </p:txBody>
        </p:sp>
        <p:sp>
          <p:nvSpPr>
            <p:cNvPr id="3" name="자유형 2"/>
            <p:cNvSpPr/>
            <p:nvPr/>
          </p:nvSpPr>
          <p:spPr>
            <a:xfrm>
              <a:off x="1156604" y="540053"/>
              <a:ext cx="2771929" cy="1424214"/>
            </a:xfrm>
            <a:custGeom>
              <a:avLst/>
              <a:gdLst>
                <a:gd name="connsiteX0" fmla="*/ 113396 w 2771929"/>
                <a:gd name="connsiteY0" fmla="*/ 1424214 h 1424214"/>
                <a:gd name="connsiteX1" fmla="*/ 96463 w 2771929"/>
                <a:gd name="connsiteY1" fmla="*/ 619880 h 1424214"/>
                <a:gd name="connsiteX2" fmla="*/ 1154796 w 2771929"/>
                <a:gd name="connsiteY2" fmla="*/ 1814 h 1424214"/>
                <a:gd name="connsiteX3" fmla="*/ 2771929 w 2771929"/>
                <a:gd name="connsiteY3" fmla="*/ 467480 h 142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1929" h="1424214">
                  <a:moveTo>
                    <a:pt x="113396" y="1424214"/>
                  </a:moveTo>
                  <a:cubicBezTo>
                    <a:pt x="18146" y="1140580"/>
                    <a:pt x="-77104" y="856947"/>
                    <a:pt x="96463" y="619880"/>
                  </a:cubicBezTo>
                  <a:cubicBezTo>
                    <a:pt x="270030" y="382813"/>
                    <a:pt x="708885" y="27214"/>
                    <a:pt x="1154796" y="1814"/>
                  </a:cubicBezTo>
                  <a:cubicBezTo>
                    <a:pt x="1600707" y="-23586"/>
                    <a:pt x="2186318" y="221947"/>
                    <a:pt x="2771929" y="46748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>
              <a:off x="2116667" y="2243667"/>
              <a:ext cx="1794933" cy="245533"/>
            </a:xfrm>
            <a:custGeom>
              <a:avLst/>
              <a:gdLst>
                <a:gd name="connsiteX0" fmla="*/ 0 w 1794933"/>
                <a:gd name="connsiteY0" fmla="*/ 0 h 245533"/>
                <a:gd name="connsiteX1" fmla="*/ 1794933 w 1794933"/>
                <a:gd name="connsiteY1" fmla="*/ 245533 h 245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4933" h="245533">
                  <a:moveTo>
                    <a:pt x="0" y="0"/>
                  </a:moveTo>
                  <a:lnTo>
                    <a:pt x="1794933" y="245533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1052489" y="3149600"/>
              <a:ext cx="2901444" cy="1050154"/>
            </a:xfrm>
            <a:custGeom>
              <a:avLst/>
              <a:gdLst>
                <a:gd name="connsiteX0" fmla="*/ 158244 w 2901444"/>
                <a:gd name="connsiteY0" fmla="*/ 0 h 1050154"/>
                <a:gd name="connsiteX1" fmla="*/ 302178 w 2901444"/>
                <a:gd name="connsiteY1" fmla="*/ 965200 h 1050154"/>
                <a:gd name="connsiteX2" fmla="*/ 2901444 w 2901444"/>
                <a:gd name="connsiteY2" fmla="*/ 939800 h 10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01444" h="1050154">
                  <a:moveTo>
                    <a:pt x="158244" y="0"/>
                  </a:moveTo>
                  <a:cubicBezTo>
                    <a:pt x="1611" y="404283"/>
                    <a:pt x="-155022" y="808567"/>
                    <a:pt x="302178" y="965200"/>
                  </a:cubicBezTo>
                  <a:cubicBezTo>
                    <a:pt x="759378" y="1121833"/>
                    <a:pt x="1830411" y="1030816"/>
                    <a:pt x="2901444" y="9398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자유형 17"/>
            <p:cNvSpPr/>
            <p:nvPr/>
          </p:nvSpPr>
          <p:spPr>
            <a:xfrm>
              <a:off x="1802554" y="3166533"/>
              <a:ext cx="2134446" cy="2627037"/>
            </a:xfrm>
            <a:custGeom>
              <a:avLst/>
              <a:gdLst>
                <a:gd name="connsiteX0" fmla="*/ 43179 w 2134446"/>
                <a:gd name="connsiteY0" fmla="*/ 0 h 2627037"/>
                <a:gd name="connsiteX1" fmla="*/ 43179 w 2134446"/>
                <a:gd name="connsiteY1" fmla="*/ 1676400 h 2627037"/>
                <a:gd name="connsiteX2" fmla="*/ 491913 w 2134446"/>
                <a:gd name="connsiteY2" fmla="*/ 2548467 h 2627037"/>
                <a:gd name="connsiteX3" fmla="*/ 2134446 w 2134446"/>
                <a:gd name="connsiteY3" fmla="*/ 2531534 h 2627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4446" h="2627037">
                  <a:moveTo>
                    <a:pt x="43179" y="0"/>
                  </a:moveTo>
                  <a:cubicBezTo>
                    <a:pt x="5784" y="625828"/>
                    <a:pt x="-31610" y="1251656"/>
                    <a:pt x="43179" y="1676400"/>
                  </a:cubicBezTo>
                  <a:cubicBezTo>
                    <a:pt x="117968" y="2101144"/>
                    <a:pt x="143369" y="2405945"/>
                    <a:pt x="491913" y="2548467"/>
                  </a:cubicBezTo>
                  <a:cubicBezTo>
                    <a:pt x="840457" y="2690989"/>
                    <a:pt x="1487451" y="2611261"/>
                    <a:pt x="2134446" y="2531534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79512" y="4957017"/>
            <a:ext cx="6261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B  =  </a:t>
            </a:r>
            <a:r>
              <a:rPr lang="en-US" altLang="ko-KR" sz="2400" dirty="0" smtClean="0">
                <a:solidFill>
                  <a:srgbClr val="FF0000"/>
                </a:solidFill>
              </a:rPr>
              <a:t>1</a:t>
            </a:r>
            <a:r>
              <a:rPr lang="en-US" altLang="ko-KR" sz="2400" dirty="0" smtClean="0"/>
              <a:t>                + -</a:t>
            </a:r>
            <a:r>
              <a:rPr lang="en-US" altLang="ko-KR" sz="2400" dirty="0" smtClean="0">
                <a:solidFill>
                  <a:srgbClr val="00B050"/>
                </a:solidFill>
              </a:rPr>
              <a:t>1</a:t>
            </a:r>
            <a:r>
              <a:rPr lang="en-US" altLang="ko-KR" sz="2400" dirty="0" smtClean="0"/>
              <a:t>                 +  -</a:t>
            </a:r>
            <a:r>
              <a:rPr lang="en-US" altLang="ko-KR" sz="2400" dirty="0" smtClean="0">
                <a:solidFill>
                  <a:srgbClr val="FFC000"/>
                </a:solidFill>
              </a:rPr>
              <a:t>1</a:t>
            </a:r>
            <a:r>
              <a:rPr lang="en-US" altLang="ko-KR" sz="2400" dirty="0" smtClean="0"/>
              <a:t>                + </a:t>
            </a:r>
            <a:r>
              <a:rPr lang="en-US" altLang="ko-KR" sz="2400" dirty="0" smtClean="0">
                <a:solidFill>
                  <a:srgbClr val="C00000"/>
                </a:solidFill>
              </a:rPr>
              <a:t>1      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graphicFrame>
        <p:nvGraphicFramePr>
          <p:cNvPr id="34" name="개체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8644789"/>
              </p:ext>
            </p:extLst>
          </p:nvPr>
        </p:nvGraphicFramePr>
        <p:xfrm>
          <a:off x="1360562" y="4927699"/>
          <a:ext cx="79057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03" name="수식" r:id="rId11" imgW="368280" imgH="241200" progId="Equation.3">
                  <p:embed/>
                </p:oleObj>
              </mc:Choice>
              <mc:Fallback>
                <p:oleObj name="수식" r:id="rId11" imgW="3682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0562" y="4927699"/>
                        <a:ext cx="790575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개체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4927917"/>
              </p:ext>
            </p:extLst>
          </p:nvPr>
        </p:nvGraphicFramePr>
        <p:xfrm>
          <a:off x="2787725" y="4914999"/>
          <a:ext cx="817562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04" name="수식" r:id="rId13" imgW="380880" imgH="241200" progId="Equation.3">
                  <p:embed/>
                </p:oleObj>
              </mc:Choice>
              <mc:Fallback>
                <p:oleObj name="수식" r:id="rId13" imgW="3808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7725" y="4914999"/>
                        <a:ext cx="817562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개체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9925596"/>
              </p:ext>
            </p:extLst>
          </p:nvPr>
        </p:nvGraphicFramePr>
        <p:xfrm>
          <a:off x="4443487" y="4914999"/>
          <a:ext cx="81915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05" name="수식" r:id="rId15" imgW="380880" imgH="241200" progId="Equation.3">
                  <p:embed/>
                </p:oleObj>
              </mc:Choice>
              <mc:Fallback>
                <p:oleObj name="수식" r:id="rId15" imgW="3808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3487" y="4914999"/>
                        <a:ext cx="819150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개체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8788647"/>
              </p:ext>
            </p:extLst>
          </p:nvPr>
        </p:nvGraphicFramePr>
        <p:xfrm>
          <a:off x="5913512" y="4922937"/>
          <a:ext cx="84772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06" name="수식" r:id="rId17" imgW="393480" imgH="241200" progId="Equation.3">
                  <p:embed/>
                </p:oleObj>
              </mc:Choice>
              <mc:Fallback>
                <p:oleObj name="수식" r:id="rId17" imgW="3934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3512" y="4922937"/>
                        <a:ext cx="847725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107504" y="5643996"/>
            <a:ext cx="90813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문제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만약                           가 각각 </a:t>
            </a:r>
            <a:r>
              <a:rPr lang="en-US" altLang="ko-KR" dirty="0" smtClean="0"/>
              <a:t>-1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의 값만 가질 수 있을 때 사람 영상이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ko-KR" altLang="en-US" dirty="0" smtClean="0"/>
              <a:t>입력으로 들어갈 때 </a:t>
            </a:r>
            <a:r>
              <a:rPr lang="en-US" altLang="ko-KR" dirty="0" smtClean="0"/>
              <a:t>B</a:t>
            </a:r>
            <a:r>
              <a:rPr lang="ko-KR" altLang="en-US" dirty="0" smtClean="0"/>
              <a:t>가 가장 크게 되게 하려면                            의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ko-KR" altLang="en-US" dirty="0" smtClean="0"/>
              <a:t>값들은 무엇으로 주면 되는가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graphicFrame>
        <p:nvGraphicFramePr>
          <p:cNvPr id="39" name="개체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4880641"/>
              </p:ext>
            </p:extLst>
          </p:nvPr>
        </p:nvGraphicFramePr>
        <p:xfrm>
          <a:off x="1328738" y="5614988"/>
          <a:ext cx="2233612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07" name="수식" r:id="rId19" imgW="1257120" imgH="241200" progId="Equation.3">
                  <p:embed/>
                </p:oleObj>
              </mc:Choice>
              <mc:Fallback>
                <p:oleObj name="수식" r:id="rId19" imgW="12571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8738" y="5614988"/>
                        <a:ext cx="2233612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1861864" y="1959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691680" y="263494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-1</a:t>
            </a:r>
            <a:endParaRPr lang="ko-KR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838592" y="1348096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B050"/>
                </a:solidFill>
              </a:rPr>
              <a:t>-1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835696" y="37870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1</a:t>
            </a:r>
            <a:endParaRPr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20" name="개체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7594769"/>
              </p:ext>
            </p:extLst>
          </p:nvPr>
        </p:nvGraphicFramePr>
        <p:xfrm>
          <a:off x="5794772" y="5877272"/>
          <a:ext cx="2233612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08" name="수식" r:id="rId21" imgW="1257120" imgH="241200" progId="Equation.3">
                  <p:embed/>
                </p:oleObj>
              </mc:Choice>
              <mc:Fallback>
                <p:oleObj name="수식" r:id="rId21" imgW="12571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4772" y="5877272"/>
                        <a:ext cx="2233612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개체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0312075"/>
              </p:ext>
            </p:extLst>
          </p:nvPr>
        </p:nvGraphicFramePr>
        <p:xfrm>
          <a:off x="6300192" y="329394"/>
          <a:ext cx="1082675" cy="1780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09" name="수식" r:id="rId23" imgW="609480" imgH="1015920" progId="Equation.3">
                  <p:embed/>
                </p:oleObj>
              </mc:Choice>
              <mc:Fallback>
                <p:oleObj name="수식" r:id="rId23" imgW="609480" imgH="1015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192" y="329394"/>
                        <a:ext cx="1082675" cy="17803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직사각형 39"/>
          <p:cNvSpPr/>
          <p:nvPr/>
        </p:nvSpPr>
        <p:spPr>
          <a:xfrm>
            <a:off x="5868144" y="2708920"/>
            <a:ext cx="504056" cy="5114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6372200" y="2710884"/>
            <a:ext cx="504056" cy="5114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5868144" y="3214940"/>
            <a:ext cx="504056" cy="5114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6372200" y="3214940"/>
            <a:ext cx="504056" cy="5114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8" name="개체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8220447"/>
              </p:ext>
            </p:extLst>
          </p:nvPr>
        </p:nvGraphicFramePr>
        <p:xfrm>
          <a:off x="5910917" y="2754924"/>
          <a:ext cx="428625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10" name="수식" r:id="rId25" imgW="241200" imgH="203040" progId="Equation.3">
                  <p:embed/>
                </p:oleObj>
              </mc:Choice>
              <mc:Fallback>
                <p:oleObj name="수식" r:id="rId25" imgW="241200" imgH="203040" progId="Equation.3">
                  <p:embed/>
                  <p:pic>
                    <p:nvPicPr>
                      <p:cNvPr id="0" name="개체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0917" y="2754924"/>
                        <a:ext cx="428625" cy="35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개체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5627204"/>
              </p:ext>
            </p:extLst>
          </p:nvPr>
        </p:nvGraphicFramePr>
        <p:xfrm>
          <a:off x="6383579" y="2768184"/>
          <a:ext cx="450850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11" name="수식" r:id="rId27" imgW="253800" imgH="203040" progId="Equation.3">
                  <p:embed/>
                </p:oleObj>
              </mc:Choice>
              <mc:Fallback>
                <p:oleObj name="수식" r:id="rId27" imgW="253800" imgH="203040" progId="Equation.3">
                  <p:embed/>
                  <p:pic>
                    <p:nvPicPr>
                      <p:cNvPr id="0" name="개체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3579" y="2768184"/>
                        <a:ext cx="450850" cy="357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개체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2886061"/>
              </p:ext>
            </p:extLst>
          </p:nvPr>
        </p:nvGraphicFramePr>
        <p:xfrm>
          <a:off x="5907494" y="3316106"/>
          <a:ext cx="450850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12" name="수식" r:id="rId29" imgW="253800" imgH="203040" progId="Equation.3">
                  <p:embed/>
                </p:oleObj>
              </mc:Choice>
              <mc:Fallback>
                <p:oleObj name="수식" r:id="rId29" imgW="253800" imgH="203040" progId="Equation.3">
                  <p:embed/>
                  <p:pic>
                    <p:nvPicPr>
                      <p:cNvPr id="0" name="개체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7494" y="3316106"/>
                        <a:ext cx="450850" cy="357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개체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9140222"/>
              </p:ext>
            </p:extLst>
          </p:nvPr>
        </p:nvGraphicFramePr>
        <p:xfrm>
          <a:off x="6404858" y="3325651"/>
          <a:ext cx="450850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13" name="수식" r:id="rId31" imgW="253800" imgH="203040" progId="Equation.3">
                  <p:embed/>
                </p:oleObj>
              </mc:Choice>
              <mc:Fallback>
                <p:oleObj name="수식" r:id="rId31" imgW="253800" imgH="203040" progId="Equation.3">
                  <p:embed/>
                  <p:pic>
                    <p:nvPicPr>
                      <p:cNvPr id="0" name="개체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4858" y="3325651"/>
                        <a:ext cx="450850" cy="357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직사각형 51"/>
          <p:cNvSpPr/>
          <p:nvPr/>
        </p:nvSpPr>
        <p:spPr>
          <a:xfrm>
            <a:off x="7668344" y="2718270"/>
            <a:ext cx="504056" cy="5114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3" name="직사각형 52"/>
          <p:cNvSpPr/>
          <p:nvPr/>
        </p:nvSpPr>
        <p:spPr>
          <a:xfrm>
            <a:off x="8172400" y="2720234"/>
            <a:ext cx="504056" cy="5114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7668344" y="3224290"/>
            <a:ext cx="504056" cy="5114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8172400" y="3224290"/>
            <a:ext cx="504056" cy="5114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8183365" y="4268069"/>
            <a:ext cx="432805" cy="43280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7729466" y="4724387"/>
            <a:ext cx="432805" cy="43280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7740352" y="4281215"/>
            <a:ext cx="432805" cy="432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8183365" y="4724387"/>
            <a:ext cx="432805" cy="432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7020272" y="2916233"/>
            <a:ext cx="47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=</a:t>
            </a:r>
            <a:endParaRPr lang="ko-KR" altLang="en-US" sz="3200" dirty="0"/>
          </a:p>
        </p:txBody>
      </p:sp>
      <p:sp>
        <p:nvSpPr>
          <p:cNvPr id="65" name="TextBox 64"/>
          <p:cNvSpPr txBox="1"/>
          <p:nvPr/>
        </p:nvSpPr>
        <p:spPr>
          <a:xfrm>
            <a:off x="7804229" y="3789040"/>
            <a:ext cx="800219" cy="45140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4000" dirty="0" smtClean="0"/>
              <a:t>=</a:t>
            </a:r>
            <a:endParaRPr lang="ko-KR" altLang="en-US" sz="4000" dirty="0"/>
          </a:p>
        </p:txBody>
      </p:sp>
      <p:sp>
        <p:nvSpPr>
          <p:cNvPr id="66" name="아래쪽 화살표 65"/>
          <p:cNvSpPr/>
          <p:nvPr/>
        </p:nvSpPr>
        <p:spPr>
          <a:xfrm>
            <a:off x="6876256" y="2137630"/>
            <a:ext cx="504056" cy="3130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79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55776" y="241159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009596" y="2411596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441644" y="241159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55776" y="2854530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87824" y="2854530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419872" y="2854530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555776" y="3286578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987824" y="3286578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419872" y="3286578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868144" y="3292595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868144" y="241159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004048" y="2854530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436096" y="2854530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868144" y="2854530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436096" y="242248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004048" y="3286578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436096" y="3286578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004048" y="2411596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929584" y="3770456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사람 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436096" y="3779748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개</a:t>
            </a:r>
            <a:r>
              <a:rPr lang="ko-KR" altLang="en-US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66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97158" y="262433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129206" y="2624330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583026" y="262433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97158" y="3067264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129206" y="3067264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561254" y="3067264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97158" y="349931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29206" y="3499312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561254" y="349931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386453" y="2629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391408" y="943876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369636" y="168388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369636" y="24826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358750" y="3292330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358750" y="408441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358750" y="48044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3358750" y="552457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386453" y="61617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932067" y="446314"/>
            <a:ext cx="2453390" cy="2405743"/>
          </a:xfrm>
          <a:custGeom>
            <a:avLst/>
            <a:gdLst>
              <a:gd name="connsiteX0" fmla="*/ 14990 w 2453390"/>
              <a:gd name="connsiteY0" fmla="*/ 2405743 h 2405743"/>
              <a:gd name="connsiteX1" fmla="*/ 363333 w 2453390"/>
              <a:gd name="connsiteY1" fmla="*/ 576943 h 2405743"/>
              <a:gd name="connsiteX2" fmla="*/ 2453390 w 2453390"/>
              <a:gd name="connsiteY2" fmla="*/ 0 h 240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3390" h="2405743">
                <a:moveTo>
                  <a:pt x="14990" y="2405743"/>
                </a:moveTo>
                <a:cubicBezTo>
                  <a:pt x="-14039" y="1691821"/>
                  <a:pt x="-43067" y="977900"/>
                  <a:pt x="363333" y="576943"/>
                </a:cubicBezTo>
                <a:cubicBezTo>
                  <a:pt x="769733" y="175986"/>
                  <a:pt x="1611561" y="87993"/>
                  <a:pt x="245339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1393371" y="1132114"/>
            <a:ext cx="1981200" cy="1719943"/>
          </a:xfrm>
          <a:custGeom>
            <a:avLst/>
            <a:gdLst>
              <a:gd name="connsiteX0" fmla="*/ 0 w 1981200"/>
              <a:gd name="connsiteY0" fmla="*/ 1719943 h 1719943"/>
              <a:gd name="connsiteX1" fmla="*/ 370115 w 1981200"/>
              <a:gd name="connsiteY1" fmla="*/ 381000 h 1719943"/>
              <a:gd name="connsiteX2" fmla="*/ 1981200 w 1981200"/>
              <a:gd name="connsiteY2" fmla="*/ 0 h 17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0" h="1719943">
                <a:moveTo>
                  <a:pt x="0" y="1719943"/>
                </a:moveTo>
                <a:cubicBezTo>
                  <a:pt x="19957" y="1193800"/>
                  <a:pt x="39915" y="667657"/>
                  <a:pt x="370115" y="381000"/>
                </a:cubicBezTo>
                <a:cubicBezTo>
                  <a:pt x="700315" y="94343"/>
                  <a:pt x="1340757" y="47171"/>
                  <a:pt x="198120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1698171" y="1823484"/>
            <a:ext cx="1665515" cy="1072116"/>
          </a:xfrm>
          <a:custGeom>
            <a:avLst/>
            <a:gdLst>
              <a:gd name="connsiteX0" fmla="*/ 0 w 1665515"/>
              <a:gd name="connsiteY0" fmla="*/ 1072116 h 1072116"/>
              <a:gd name="connsiteX1" fmla="*/ 838200 w 1665515"/>
              <a:gd name="connsiteY1" fmla="*/ 125059 h 1072116"/>
              <a:gd name="connsiteX2" fmla="*/ 1665515 w 1665515"/>
              <a:gd name="connsiteY2" fmla="*/ 37973 h 1072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15" h="1072116">
                <a:moveTo>
                  <a:pt x="0" y="1072116"/>
                </a:moveTo>
                <a:cubicBezTo>
                  <a:pt x="280307" y="684766"/>
                  <a:pt x="560614" y="297416"/>
                  <a:pt x="838200" y="125059"/>
                </a:cubicBezTo>
                <a:cubicBezTo>
                  <a:pt x="1115786" y="-47298"/>
                  <a:pt x="1390650" y="-4663"/>
                  <a:pt x="1665515" y="3797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957943" y="2688771"/>
            <a:ext cx="2416628" cy="555172"/>
          </a:xfrm>
          <a:custGeom>
            <a:avLst/>
            <a:gdLst>
              <a:gd name="connsiteX0" fmla="*/ 0 w 2416628"/>
              <a:gd name="connsiteY0" fmla="*/ 555172 h 555172"/>
              <a:gd name="connsiteX1" fmla="*/ 2416628 w 2416628"/>
              <a:gd name="connsiteY1" fmla="*/ 0 h 55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16628" h="555172">
                <a:moveTo>
                  <a:pt x="0" y="555172"/>
                </a:moveTo>
                <a:lnTo>
                  <a:pt x="2416628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1338943" y="3265714"/>
            <a:ext cx="1981200" cy="185057"/>
          </a:xfrm>
          <a:custGeom>
            <a:avLst/>
            <a:gdLst>
              <a:gd name="connsiteX0" fmla="*/ 0 w 1981200"/>
              <a:gd name="connsiteY0" fmla="*/ 0 h 185057"/>
              <a:gd name="connsiteX1" fmla="*/ 1981200 w 1981200"/>
              <a:gd name="connsiteY1" fmla="*/ 185057 h 18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1200" h="185057">
                <a:moveTo>
                  <a:pt x="0" y="0"/>
                </a:moveTo>
                <a:lnTo>
                  <a:pt x="1981200" y="18505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785257" y="3429000"/>
            <a:ext cx="1567543" cy="864985"/>
          </a:xfrm>
          <a:custGeom>
            <a:avLst/>
            <a:gdLst>
              <a:gd name="connsiteX0" fmla="*/ 0 w 1567543"/>
              <a:gd name="connsiteY0" fmla="*/ 0 h 864985"/>
              <a:gd name="connsiteX1" fmla="*/ 772886 w 1567543"/>
              <a:gd name="connsiteY1" fmla="*/ 751114 h 864985"/>
              <a:gd name="connsiteX2" fmla="*/ 1567543 w 1567543"/>
              <a:gd name="connsiteY2" fmla="*/ 849086 h 86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7543" h="864985">
                <a:moveTo>
                  <a:pt x="0" y="0"/>
                </a:moveTo>
                <a:cubicBezTo>
                  <a:pt x="255814" y="304800"/>
                  <a:pt x="511629" y="609600"/>
                  <a:pt x="772886" y="751114"/>
                </a:cubicBezTo>
                <a:cubicBezTo>
                  <a:pt x="1034143" y="892628"/>
                  <a:pt x="1300843" y="870857"/>
                  <a:pt x="1567543" y="8490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871221" y="3701143"/>
            <a:ext cx="2492465" cy="1395420"/>
          </a:xfrm>
          <a:custGeom>
            <a:avLst/>
            <a:gdLst>
              <a:gd name="connsiteX0" fmla="*/ 21408 w 2492465"/>
              <a:gd name="connsiteY0" fmla="*/ 0 h 1395420"/>
              <a:gd name="connsiteX1" fmla="*/ 358865 w 2492465"/>
              <a:gd name="connsiteY1" fmla="*/ 1262743 h 1395420"/>
              <a:gd name="connsiteX2" fmla="*/ 2492465 w 2492465"/>
              <a:gd name="connsiteY2" fmla="*/ 1295400 h 139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2465" h="1395420">
                <a:moveTo>
                  <a:pt x="21408" y="0"/>
                </a:moveTo>
                <a:cubicBezTo>
                  <a:pt x="-15785" y="523421"/>
                  <a:pt x="-52978" y="1046843"/>
                  <a:pt x="358865" y="1262743"/>
                </a:cubicBezTo>
                <a:cubicBezTo>
                  <a:pt x="770708" y="1478643"/>
                  <a:pt x="1631586" y="1387021"/>
                  <a:pt x="2492465" y="129540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1214664" y="3722914"/>
            <a:ext cx="2159907" cy="2041799"/>
          </a:xfrm>
          <a:custGeom>
            <a:avLst/>
            <a:gdLst>
              <a:gd name="connsiteX0" fmla="*/ 189593 w 2159907"/>
              <a:gd name="connsiteY0" fmla="*/ 0 h 2041799"/>
              <a:gd name="connsiteX1" fmla="*/ 189593 w 2159907"/>
              <a:gd name="connsiteY1" fmla="*/ 1774372 h 2041799"/>
              <a:gd name="connsiteX2" fmla="*/ 2159907 w 2159907"/>
              <a:gd name="connsiteY2" fmla="*/ 2002972 h 204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9907" h="2041799">
                <a:moveTo>
                  <a:pt x="189593" y="0"/>
                </a:moveTo>
                <a:cubicBezTo>
                  <a:pt x="25400" y="720271"/>
                  <a:pt x="-138793" y="1440543"/>
                  <a:pt x="189593" y="1774372"/>
                </a:cubicBezTo>
                <a:cubicBezTo>
                  <a:pt x="517979" y="2108201"/>
                  <a:pt x="1338943" y="2055586"/>
                  <a:pt x="2159907" y="2002972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1565286" y="3755571"/>
            <a:ext cx="1798400" cy="2684709"/>
          </a:xfrm>
          <a:custGeom>
            <a:avLst/>
            <a:gdLst>
              <a:gd name="connsiteX0" fmla="*/ 165543 w 1798400"/>
              <a:gd name="connsiteY0" fmla="*/ 0 h 2684709"/>
              <a:gd name="connsiteX1" fmla="*/ 154657 w 1798400"/>
              <a:gd name="connsiteY1" fmla="*/ 2362200 h 2684709"/>
              <a:gd name="connsiteX2" fmla="*/ 1798400 w 1798400"/>
              <a:gd name="connsiteY2" fmla="*/ 2601686 h 2684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8400" h="2684709">
                <a:moveTo>
                  <a:pt x="165543" y="0"/>
                </a:moveTo>
                <a:cubicBezTo>
                  <a:pt x="24028" y="964293"/>
                  <a:pt x="-117486" y="1928586"/>
                  <a:pt x="154657" y="2362200"/>
                </a:cubicBezTo>
                <a:cubicBezTo>
                  <a:pt x="426800" y="2795814"/>
                  <a:pt x="1112600" y="2698750"/>
                  <a:pt x="1798400" y="26016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6300192" y="3056378"/>
            <a:ext cx="576064" cy="5936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stCxn id="11" idx="6"/>
            <a:endCxn id="31" idx="1"/>
          </p:cNvCxnSpPr>
          <p:nvPr/>
        </p:nvCxnSpPr>
        <p:spPr>
          <a:xfrm>
            <a:off x="3779912" y="441843"/>
            <a:ext cx="2604643" cy="27014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2" idx="6"/>
          </p:cNvCxnSpPr>
          <p:nvPr/>
        </p:nvCxnSpPr>
        <p:spPr>
          <a:xfrm>
            <a:off x="3784867" y="1122721"/>
            <a:ext cx="2515325" cy="21212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13" idx="6"/>
            <a:endCxn id="31" idx="2"/>
          </p:cNvCxnSpPr>
          <p:nvPr/>
        </p:nvCxnSpPr>
        <p:spPr>
          <a:xfrm>
            <a:off x="3763095" y="1862729"/>
            <a:ext cx="2537097" cy="14904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14" idx="6"/>
            <a:endCxn id="31" idx="2"/>
          </p:cNvCxnSpPr>
          <p:nvPr/>
        </p:nvCxnSpPr>
        <p:spPr>
          <a:xfrm>
            <a:off x="3763095" y="2661509"/>
            <a:ext cx="2537097" cy="6916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15" idx="6"/>
            <a:endCxn id="31" idx="2"/>
          </p:cNvCxnSpPr>
          <p:nvPr/>
        </p:nvCxnSpPr>
        <p:spPr>
          <a:xfrm flipV="1">
            <a:off x="3752209" y="3353199"/>
            <a:ext cx="2547983" cy="1179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16" idx="6"/>
            <a:endCxn id="31" idx="2"/>
          </p:cNvCxnSpPr>
          <p:nvPr/>
        </p:nvCxnSpPr>
        <p:spPr>
          <a:xfrm flipV="1">
            <a:off x="3752209" y="3353199"/>
            <a:ext cx="2547983" cy="910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17" idx="6"/>
            <a:endCxn id="31" idx="2"/>
          </p:cNvCxnSpPr>
          <p:nvPr/>
        </p:nvCxnSpPr>
        <p:spPr>
          <a:xfrm flipV="1">
            <a:off x="3752209" y="3353199"/>
            <a:ext cx="2547983" cy="16301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18" idx="7"/>
            <a:endCxn id="31" idx="3"/>
          </p:cNvCxnSpPr>
          <p:nvPr/>
        </p:nvCxnSpPr>
        <p:spPr>
          <a:xfrm flipV="1">
            <a:off x="3694588" y="3563083"/>
            <a:ext cx="2689967" cy="20138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19" idx="6"/>
          </p:cNvCxnSpPr>
          <p:nvPr/>
        </p:nvCxnSpPr>
        <p:spPr>
          <a:xfrm flipV="1">
            <a:off x="3779912" y="3650020"/>
            <a:ext cx="2604643" cy="26905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개체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2653332"/>
              </p:ext>
            </p:extLst>
          </p:nvPr>
        </p:nvGraphicFramePr>
        <p:xfrm>
          <a:off x="4355976" y="692696"/>
          <a:ext cx="38417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9" name="수식" r:id="rId3" imgW="215640" imgH="203040" progId="Equation.3">
                  <p:embed/>
                </p:oleObj>
              </mc:Choice>
              <mc:Fallback>
                <p:oleObj name="수식" r:id="rId3" imgW="215640" imgH="203040" progId="Equation.3">
                  <p:embed/>
                  <p:pic>
                    <p:nvPicPr>
                      <p:cNvPr id="0" name="개체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5976" y="692696"/>
                        <a:ext cx="38417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개체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6041745"/>
              </p:ext>
            </p:extLst>
          </p:nvPr>
        </p:nvGraphicFramePr>
        <p:xfrm>
          <a:off x="4117975" y="1344613"/>
          <a:ext cx="4286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0" name="수식" r:id="rId5" imgW="241200" imgH="203040" progId="Equation.3">
                  <p:embed/>
                </p:oleObj>
              </mc:Choice>
              <mc:Fallback>
                <p:oleObj name="수식" r:id="rId5" imgW="241200" imgH="203040" progId="Equation.3">
                  <p:embed/>
                  <p:pic>
                    <p:nvPicPr>
                      <p:cNvPr id="0" name="개체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7975" y="1344613"/>
                        <a:ext cx="4286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개체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6801440"/>
              </p:ext>
            </p:extLst>
          </p:nvPr>
        </p:nvGraphicFramePr>
        <p:xfrm>
          <a:off x="4151313" y="1993900"/>
          <a:ext cx="406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1" name="수식" r:id="rId7" imgW="228600" imgH="203040" progId="Equation.3">
                  <p:embed/>
                </p:oleObj>
              </mc:Choice>
              <mc:Fallback>
                <p:oleObj name="수식" r:id="rId7" imgW="228600" imgH="203040" progId="Equation.3">
                  <p:embed/>
                  <p:pic>
                    <p:nvPicPr>
                      <p:cNvPr id="0" name="개체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1313" y="1993900"/>
                        <a:ext cx="406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개체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413763"/>
              </p:ext>
            </p:extLst>
          </p:nvPr>
        </p:nvGraphicFramePr>
        <p:xfrm>
          <a:off x="4056063" y="2641600"/>
          <a:ext cx="430212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2" name="수식" r:id="rId9" imgW="241200" imgH="203040" progId="Equation.3">
                  <p:embed/>
                </p:oleObj>
              </mc:Choice>
              <mc:Fallback>
                <p:oleObj name="수식" r:id="rId9" imgW="241200" imgH="203040" progId="Equation.3">
                  <p:embed/>
                  <p:pic>
                    <p:nvPicPr>
                      <p:cNvPr id="0" name="개체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6063" y="2641600"/>
                        <a:ext cx="430212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개체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7141298"/>
              </p:ext>
            </p:extLst>
          </p:nvPr>
        </p:nvGraphicFramePr>
        <p:xfrm>
          <a:off x="4006850" y="3144838"/>
          <a:ext cx="406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3" name="수식" r:id="rId11" imgW="228600" imgH="203040" progId="Equation.3">
                  <p:embed/>
                </p:oleObj>
              </mc:Choice>
              <mc:Fallback>
                <p:oleObj name="수식" r:id="rId11" imgW="228600" imgH="203040" progId="Equation.3">
                  <p:embed/>
                  <p:pic>
                    <p:nvPicPr>
                      <p:cNvPr id="0" name="개체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6850" y="3144838"/>
                        <a:ext cx="406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개체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8860006"/>
              </p:ext>
            </p:extLst>
          </p:nvPr>
        </p:nvGraphicFramePr>
        <p:xfrm>
          <a:off x="3984625" y="3721100"/>
          <a:ext cx="4286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4" name="수식" r:id="rId13" imgW="241200" imgH="203040" progId="Equation.3">
                  <p:embed/>
                </p:oleObj>
              </mc:Choice>
              <mc:Fallback>
                <p:oleObj name="수식" r:id="rId13" imgW="241200" imgH="203040" progId="Equation.3">
                  <p:embed/>
                  <p:pic>
                    <p:nvPicPr>
                      <p:cNvPr id="0" name="개체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4625" y="3721100"/>
                        <a:ext cx="4286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개체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369208"/>
              </p:ext>
            </p:extLst>
          </p:nvPr>
        </p:nvGraphicFramePr>
        <p:xfrm>
          <a:off x="3923928" y="4369544"/>
          <a:ext cx="4286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5" name="수식" r:id="rId15" imgW="241200" imgH="203040" progId="Equation.3">
                  <p:embed/>
                </p:oleObj>
              </mc:Choice>
              <mc:Fallback>
                <p:oleObj name="수식" r:id="rId15" imgW="241200" imgH="203040" progId="Equation.3">
                  <p:embed/>
                  <p:pic>
                    <p:nvPicPr>
                      <p:cNvPr id="0" name="개체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28" y="4369544"/>
                        <a:ext cx="4286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개체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3767942"/>
              </p:ext>
            </p:extLst>
          </p:nvPr>
        </p:nvGraphicFramePr>
        <p:xfrm>
          <a:off x="3935413" y="5018088"/>
          <a:ext cx="406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6" name="수식" r:id="rId17" imgW="228600" imgH="203040" progId="Equation.3">
                  <p:embed/>
                </p:oleObj>
              </mc:Choice>
              <mc:Fallback>
                <p:oleObj name="수식" r:id="rId17" imgW="228600" imgH="203040" progId="Equation.3">
                  <p:embed/>
                  <p:pic>
                    <p:nvPicPr>
                      <p:cNvPr id="0" name="개체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5413" y="5018088"/>
                        <a:ext cx="406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개체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5108665"/>
              </p:ext>
            </p:extLst>
          </p:nvPr>
        </p:nvGraphicFramePr>
        <p:xfrm>
          <a:off x="3923928" y="5593680"/>
          <a:ext cx="406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7" name="수식" r:id="rId19" imgW="228600" imgH="203040" progId="Equation.3">
                  <p:embed/>
                </p:oleObj>
              </mc:Choice>
              <mc:Fallback>
                <p:oleObj name="수식" r:id="rId19" imgW="228600" imgH="203040" progId="Equation.3">
                  <p:embed/>
                  <p:pic>
                    <p:nvPicPr>
                      <p:cNvPr id="0" name="개체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28" y="5593680"/>
                        <a:ext cx="406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개체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9635790"/>
              </p:ext>
            </p:extLst>
          </p:nvPr>
        </p:nvGraphicFramePr>
        <p:xfrm>
          <a:off x="7466816" y="1538962"/>
          <a:ext cx="993616" cy="3618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8" name="수식" r:id="rId21" imgW="507960" imgH="1879560" progId="Equation.3">
                  <p:embed/>
                </p:oleObj>
              </mc:Choice>
              <mc:Fallback>
                <p:oleObj name="수식" r:id="rId21" imgW="507960" imgH="1879560" progId="Equation.3">
                  <p:embed/>
                  <p:pic>
                    <p:nvPicPr>
                      <p:cNvPr id="0" name="개체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6816" y="1538962"/>
                        <a:ext cx="993616" cy="36182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69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1608786" y="3517911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1608786" y="263691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744690" y="3079846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1176738" y="3079846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1608786" y="3079846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1176738" y="2647798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744690" y="3511894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1176738" y="351189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744690" y="2636912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386453" y="2629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391408" y="943876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369636" y="168388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369636" y="24826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358750" y="3292330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358750" y="408441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358750" y="48044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3358750" y="552457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386453" y="61617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932067" y="446314"/>
            <a:ext cx="2453390" cy="2405743"/>
          </a:xfrm>
          <a:custGeom>
            <a:avLst/>
            <a:gdLst>
              <a:gd name="connsiteX0" fmla="*/ 14990 w 2453390"/>
              <a:gd name="connsiteY0" fmla="*/ 2405743 h 2405743"/>
              <a:gd name="connsiteX1" fmla="*/ 363333 w 2453390"/>
              <a:gd name="connsiteY1" fmla="*/ 576943 h 2405743"/>
              <a:gd name="connsiteX2" fmla="*/ 2453390 w 2453390"/>
              <a:gd name="connsiteY2" fmla="*/ 0 h 240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3390" h="2405743">
                <a:moveTo>
                  <a:pt x="14990" y="2405743"/>
                </a:moveTo>
                <a:cubicBezTo>
                  <a:pt x="-14039" y="1691821"/>
                  <a:pt x="-43067" y="977900"/>
                  <a:pt x="363333" y="576943"/>
                </a:cubicBezTo>
                <a:cubicBezTo>
                  <a:pt x="769733" y="175986"/>
                  <a:pt x="1611561" y="87993"/>
                  <a:pt x="245339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1393371" y="1132114"/>
            <a:ext cx="1981200" cy="1719943"/>
          </a:xfrm>
          <a:custGeom>
            <a:avLst/>
            <a:gdLst>
              <a:gd name="connsiteX0" fmla="*/ 0 w 1981200"/>
              <a:gd name="connsiteY0" fmla="*/ 1719943 h 1719943"/>
              <a:gd name="connsiteX1" fmla="*/ 370115 w 1981200"/>
              <a:gd name="connsiteY1" fmla="*/ 381000 h 1719943"/>
              <a:gd name="connsiteX2" fmla="*/ 1981200 w 1981200"/>
              <a:gd name="connsiteY2" fmla="*/ 0 h 17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0" h="1719943">
                <a:moveTo>
                  <a:pt x="0" y="1719943"/>
                </a:moveTo>
                <a:cubicBezTo>
                  <a:pt x="19957" y="1193800"/>
                  <a:pt x="39915" y="667657"/>
                  <a:pt x="370115" y="381000"/>
                </a:cubicBezTo>
                <a:cubicBezTo>
                  <a:pt x="700315" y="94343"/>
                  <a:pt x="1340757" y="47171"/>
                  <a:pt x="198120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1698171" y="1823484"/>
            <a:ext cx="1665515" cy="1072116"/>
          </a:xfrm>
          <a:custGeom>
            <a:avLst/>
            <a:gdLst>
              <a:gd name="connsiteX0" fmla="*/ 0 w 1665515"/>
              <a:gd name="connsiteY0" fmla="*/ 1072116 h 1072116"/>
              <a:gd name="connsiteX1" fmla="*/ 838200 w 1665515"/>
              <a:gd name="connsiteY1" fmla="*/ 125059 h 1072116"/>
              <a:gd name="connsiteX2" fmla="*/ 1665515 w 1665515"/>
              <a:gd name="connsiteY2" fmla="*/ 37973 h 1072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15" h="1072116">
                <a:moveTo>
                  <a:pt x="0" y="1072116"/>
                </a:moveTo>
                <a:cubicBezTo>
                  <a:pt x="280307" y="684766"/>
                  <a:pt x="560614" y="297416"/>
                  <a:pt x="838200" y="125059"/>
                </a:cubicBezTo>
                <a:cubicBezTo>
                  <a:pt x="1115786" y="-47298"/>
                  <a:pt x="1390650" y="-4663"/>
                  <a:pt x="1665515" y="3797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957943" y="2688771"/>
            <a:ext cx="2416628" cy="555172"/>
          </a:xfrm>
          <a:custGeom>
            <a:avLst/>
            <a:gdLst>
              <a:gd name="connsiteX0" fmla="*/ 0 w 2416628"/>
              <a:gd name="connsiteY0" fmla="*/ 555172 h 555172"/>
              <a:gd name="connsiteX1" fmla="*/ 2416628 w 2416628"/>
              <a:gd name="connsiteY1" fmla="*/ 0 h 55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16628" h="555172">
                <a:moveTo>
                  <a:pt x="0" y="555172"/>
                </a:moveTo>
                <a:lnTo>
                  <a:pt x="2416628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1338943" y="3265714"/>
            <a:ext cx="1981200" cy="185057"/>
          </a:xfrm>
          <a:custGeom>
            <a:avLst/>
            <a:gdLst>
              <a:gd name="connsiteX0" fmla="*/ 0 w 1981200"/>
              <a:gd name="connsiteY0" fmla="*/ 0 h 185057"/>
              <a:gd name="connsiteX1" fmla="*/ 1981200 w 1981200"/>
              <a:gd name="connsiteY1" fmla="*/ 185057 h 18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1200" h="185057">
                <a:moveTo>
                  <a:pt x="0" y="0"/>
                </a:moveTo>
                <a:lnTo>
                  <a:pt x="1981200" y="18505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785257" y="3429000"/>
            <a:ext cx="1567543" cy="864985"/>
          </a:xfrm>
          <a:custGeom>
            <a:avLst/>
            <a:gdLst>
              <a:gd name="connsiteX0" fmla="*/ 0 w 1567543"/>
              <a:gd name="connsiteY0" fmla="*/ 0 h 864985"/>
              <a:gd name="connsiteX1" fmla="*/ 772886 w 1567543"/>
              <a:gd name="connsiteY1" fmla="*/ 751114 h 864985"/>
              <a:gd name="connsiteX2" fmla="*/ 1567543 w 1567543"/>
              <a:gd name="connsiteY2" fmla="*/ 849086 h 86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7543" h="864985">
                <a:moveTo>
                  <a:pt x="0" y="0"/>
                </a:moveTo>
                <a:cubicBezTo>
                  <a:pt x="255814" y="304800"/>
                  <a:pt x="511629" y="609600"/>
                  <a:pt x="772886" y="751114"/>
                </a:cubicBezTo>
                <a:cubicBezTo>
                  <a:pt x="1034143" y="892628"/>
                  <a:pt x="1300843" y="870857"/>
                  <a:pt x="1567543" y="8490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871221" y="3701143"/>
            <a:ext cx="2492465" cy="1395420"/>
          </a:xfrm>
          <a:custGeom>
            <a:avLst/>
            <a:gdLst>
              <a:gd name="connsiteX0" fmla="*/ 21408 w 2492465"/>
              <a:gd name="connsiteY0" fmla="*/ 0 h 1395420"/>
              <a:gd name="connsiteX1" fmla="*/ 358865 w 2492465"/>
              <a:gd name="connsiteY1" fmla="*/ 1262743 h 1395420"/>
              <a:gd name="connsiteX2" fmla="*/ 2492465 w 2492465"/>
              <a:gd name="connsiteY2" fmla="*/ 1295400 h 139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2465" h="1395420">
                <a:moveTo>
                  <a:pt x="21408" y="0"/>
                </a:moveTo>
                <a:cubicBezTo>
                  <a:pt x="-15785" y="523421"/>
                  <a:pt x="-52978" y="1046843"/>
                  <a:pt x="358865" y="1262743"/>
                </a:cubicBezTo>
                <a:cubicBezTo>
                  <a:pt x="770708" y="1478643"/>
                  <a:pt x="1631586" y="1387021"/>
                  <a:pt x="2492465" y="129540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1214664" y="3722914"/>
            <a:ext cx="2159907" cy="2041799"/>
          </a:xfrm>
          <a:custGeom>
            <a:avLst/>
            <a:gdLst>
              <a:gd name="connsiteX0" fmla="*/ 189593 w 2159907"/>
              <a:gd name="connsiteY0" fmla="*/ 0 h 2041799"/>
              <a:gd name="connsiteX1" fmla="*/ 189593 w 2159907"/>
              <a:gd name="connsiteY1" fmla="*/ 1774372 h 2041799"/>
              <a:gd name="connsiteX2" fmla="*/ 2159907 w 2159907"/>
              <a:gd name="connsiteY2" fmla="*/ 2002972 h 204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9907" h="2041799">
                <a:moveTo>
                  <a:pt x="189593" y="0"/>
                </a:moveTo>
                <a:cubicBezTo>
                  <a:pt x="25400" y="720271"/>
                  <a:pt x="-138793" y="1440543"/>
                  <a:pt x="189593" y="1774372"/>
                </a:cubicBezTo>
                <a:cubicBezTo>
                  <a:pt x="517979" y="2108201"/>
                  <a:pt x="1338943" y="2055586"/>
                  <a:pt x="2159907" y="2002972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1565286" y="3755571"/>
            <a:ext cx="1798400" cy="2684709"/>
          </a:xfrm>
          <a:custGeom>
            <a:avLst/>
            <a:gdLst>
              <a:gd name="connsiteX0" fmla="*/ 165543 w 1798400"/>
              <a:gd name="connsiteY0" fmla="*/ 0 h 2684709"/>
              <a:gd name="connsiteX1" fmla="*/ 154657 w 1798400"/>
              <a:gd name="connsiteY1" fmla="*/ 2362200 h 2684709"/>
              <a:gd name="connsiteX2" fmla="*/ 1798400 w 1798400"/>
              <a:gd name="connsiteY2" fmla="*/ 2601686 h 2684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8400" h="2684709">
                <a:moveTo>
                  <a:pt x="165543" y="0"/>
                </a:moveTo>
                <a:cubicBezTo>
                  <a:pt x="24028" y="964293"/>
                  <a:pt x="-117486" y="1928586"/>
                  <a:pt x="154657" y="2362200"/>
                </a:cubicBezTo>
                <a:cubicBezTo>
                  <a:pt x="426800" y="2795814"/>
                  <a:pt x="1112600" y="2698750"/>
                  <a:pt x="1798400" y="26016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6300192" y="3056378"/>
            <a:ext cx="576064" cy="59364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stCxn id="11" idx="6"/>
            <a:endCxn id="31" idx="1"/>
          </p:cNvCxnSpPr>
          <p:nvPr/>
        </p:nvCxnSpPr>
        <p:spPr>
          <a:xfrm>
            <a:off x="3779912" y="441843"/>
            <a:ext cx="2604643" cy="27014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2" idx="6"/>
          </p:cNvCxnSpPr>
          <p:nvPr/>
        </p:nvCxnSpPr>
        <p:spPr>
          <a:xfrm>
            <a:off x="3784867" y="1122721"/>
            <a:ext cx="2515325" cy="21212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13" idx="6"/>
            <a:endCxn id="31" idx="2"/>
          </p:cNvCxnSpPr>
          <p:nvPr/>
        </p:nvCxnSpPr>
        <p:spPr>
          <a:xfrm>
            <a:off x="3763095" y="1862729"/>
            <a:ext cx="2537097" cy="14904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14" idx="6"/>
            <a:endCxn id="31" idx="2"/>
          </p:cNvCxnSpPr>
          <p:nvPr/>
        </p:nvCxnSpPr>
        <p:spPr>
          <a:xfrm>
            <a:off x="3763095" y="2661509"/>
            <a:ext cx="2537097" cy="6916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15" idx="6"/>
            <a:endCxn id="31" idx="2"/>
          </p:cNvCxnSpPr>
          <p:nvPr/>
        </p:nvCxnSpPr>
        <p:spPr>
          <a:xfrm flipV="1">
            <a:off x="3752209" y="3353199"/>
            <a:ext cx="2547983" cy="1179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16" idx="6"/>
            <a:endCxn id="31" idx="2"/>
          </p:cNvCxnSpPr>
          <p:nvPr/>
        </p:nvCxnSpPr>
        <p:spPr>
          <a:xfrm flipV="1">
            <a:off x="3752209" y="3353199"/>
            <a:ext cx="2547983" cy="9100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17" idx="6"/>
            <a:endCxn id="31" idx="2"/>
          </p:cNvCxnSpPr>
          <p:nvPr/>
        </p:nvCxnSpPr>
        <p:spPr>
          <a:xfrm flipV="1">
            <a:off x="3752209" y="3353199"/>
            <a:ext cx="2547983" cy="16301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18" idx="7"/>
            <a:endCxn id="31" idx="3"/>
          </p:cNvCxnSpPr>
          <p:nvPr/>
        </p:nvCxnSpPr>
        <p:spPr>
          <a:xfrm flipV="1">
            <a:off x="3694588" y="3563083"/>
            <a:ext cx="2689967" cy="20138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19" idx="6"/>
          </p:cNvCxnSpPr>
          <p:nvPr/>
        </p:nvCxnSpPr>
        <p:spPr>
          <a:xfrm flipV="1">
            <a:off x="3779912" y="3650020"/>
            <a:ext cx="2604643" cy="26905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개체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467446"/>
              </p:ext>
            </p:extLst>
          </p:nvPr>
        </p:nvGraphicFramePr>
        <p:xfrm>
          <a:off x="4333875" y="692150"/>
          <a:ext cx="4286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2" name="수식" r:id="rId3" imgW="241200" imgH="203040" progId="Equation.3">
                  <p:embed/>
                </p:oleObj>
              </mc:Choice>
              <mc:Fallback>
                <p:oleObj name="수식" r:id="rId3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3875" y="692150"/>
                        <a:ext cx="4286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개체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4372991"/>
              </p:ext>
            </p:extLst>
          </p:nvPr>
        </p:nvGraphicFramePr>
        <p:xfrm>
          <a:off x="4106863" y="1344613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3" name="수식" r:id="rId5" imgW="253800" imgH="203040" progId="Equation.3">
                  <p:embed/>
                </p:oleObj>
              </mc:Choice>
              <mc:Fallback>
                <p:oleObj name="수식" r:id="rId5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6863" y="1344613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개체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6920850"/>
              </p:ext>
            </p:extLst>
          </p:nvPr>
        </p:nvGraphicFramePr>
        <p:xfrm>
          <a:off x="4129088" y="1993900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4" name="수식" r:id="rId7" imgW="253800" imgH="203040" progId="Equation.3">
                  <p:embed/>
                </p:oleObj>
              </mc:Choice>
              <mc:Fallback>
                <p:oleObj name="수식" r:id="rId7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9088" y="1993900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개체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4814111"/>
              </p:ext>
            </p:extLst>
          </p:nvPr>
        </p:nvGraphicFramePr>
        <p:xfrm>
          <a:off x="4044950" y="2641600"/>
          <a:ext cx="4540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5" name="수식" r:id="rId9" imgW="253800" imgH="203040" progId="Equation.3">
                  <p:embed/>
                </p:oleObj>
              </mc:Choice>
              <mc:Fallback>
                <p:oleObj name="수식" r:id="rId9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4950" y="2641600"/>
                        <a:ext cx="4540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개체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4976771"/>
              </p:ext>
            </p:extLst>
          </p:nvPr>
        </p:nvGraphicFramePr>
        <p:xfrm>
          <a:off x="3984625" y="3144838"/>
          <a:ext cx="452438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6" name="수식" r:id="rId11" imgW="253800" imgH="203040" progId="Equation.3">
                  <p:embed/>
                </p:oleObj>
              </mc:Choice>
              <mc:Fallback>
                <p:oleObj name="수식" r:id="rId11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4625" y="3144838"/>
                        <a:ext cx="452438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개체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2095000"/>
              </p:ext>
            </p:extLst>
          </p:nvPr>
        </p:nvGraphicFramePr>
        <p:xfrm>
          <a:off x="3973513" y="3721100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7" name="수식" r:id="rId13" imgW="253800" imgH="203040" progId="Equation.3">
                  <p:embed/>
                </p:oleObj>
              </mc:Choice>
              <mc:Fallback>
                <p:oleObj name="수식" r:id="rId13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3513" y="3721100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개체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2989917"/>
              </p:ext>
            </p:extLst>
          </p:nvPr>
        </p:nvGraphicFramePr>
        <p:xfrm>
          <a:off x="3913188" y="4368800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8" name="수식" r:id="rId15" imgW="253800" imgH="203040" progId="Equation.3">
                  <p:embed/>
                </p:oleObj>
              </mc:Choice>
              <mc:Fallback>
                <p:oleObj name="수식" r:id="rId15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3188" y="4368800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개체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7062202"/>
              </p:ext>
            </p:extLst>
          </p:nvPr>
        </p:nvGraphicFramePr>
        <p:xfrm>
          <a:off x="3913188" y="5018088"/>
          <a:ext cx="452437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9" name="수식" r:id="rId17" imgW="253800" imgH="203040" progId="Equation.3">
                  <p:embed/>
                </p:oleObj>
              </mc:Choice>
              <mc:Fallback>
                <p:oleObj name="수식" r:id="rId17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3188" y="5018088"/>
                        <a:ext cx="452437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개체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2688296"/>
              </p:ext>
            </p:extLst>
          </p:nvPr>
        </p:nvGraphicFramePr>
        <p:xfrm>
          <a:off x="3902075" y="5594350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0" name="수식" r:id="rId19" imgW="253800" imgH="203040" progId="Equation.3">
                  <p:embed/>
                </p:oleObj>
              </mc:Choice>
              <mc:Fallback>
                <p:oleObj name="수식" r:id="rId19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2075" y="5594350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개체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1132566"/>
              </p:ext>
            </p:extLst>
          </p:nvPr>
        </p:nvGraphicFramePr>
        <p:xfrm>
          <a:off x="7456488" y="1538288"/>
          <a:ext cx="1016000" cy="361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1" name="수식" r:id="rId21" imgW="520560" imgH="1879560" progId="Equation.3">
                  <p:embed/>
                </p:oleObj>
              </mc:Choice>
              <mc:Fallback>
                <p:oleObj name="수식" r:id="rId21" imgW="520560" imgH="1879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6488" y="1538288"/>
                        <a:ext cx="1016000" cy="361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557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7504" y="262433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39552" y="2624330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93372" y="262433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7504" y="3067264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39552" y="3067264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71600" y="3067264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7504" y="349931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39552" y="3499312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71600" y="349931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796799" y="2629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801754" y="943876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779982" y="168388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779982" y="24826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769096" y="3292330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769096" y="408441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769096" y="48044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769096" y="552457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796799" y="61617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342413" y="446314"/>
            <a:ext cx="2453390" cy="2405743"/>
          </a:xfrm>
          <a:custGeom>
            <a:avLst/>
            <a:gdLst>
              <a:gd name="connsiteX0" fmla="*/ 14990 w 2453390"/>
              <a:gd name="connsiteY0" fmla="*/ 2405743 h 2405743"/>
              <a:gd name="connsiteX1" fmla="*/ 363333 w 2453390"/>
              <a:gd name="connsiteY1" fmla="*/ 576943 h 2405743"/>
              <a:gd name="connsiteX2" fmla="*/ 2453390 w 2453390"/>
              <a:gd name="connsiteY2" fmla="*/ 0 h 240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3390" h="2405743">
                <a:moveTo>
                  <a:pt x="14990" y="2405743"/>
                </a:moveTo>
                <a:cubicBezTo>
                  <a:pt x="-14039" y="1691821"/>
                  <a:pt x="-43067" y="977900"/>
                  <a:pt x="363333" y="576943"/>
                </a:cubicBezTo>
                <a:cubicBezTo>
                  <a:pt x="769733" y="175986"/>
                  <a:pt x="1611561" y="87993"/>
                  <a:pt x="245339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803717" y="1132114"/>
            <a:ext cx="1981200" cy="1719943"/>
          </a:xfrm>
          <a:custGeom>
            <a:avLst/>
            <a:gdLst>
              <a:gd name="connsiteX0" fmla="*/ 0 w 1981200"/>
              <a:gd name="connsiteY0" fmla="*/ 1719943 h 1719943"/>
              <a:gd name="connsiteX1" fmla="*/ 370115 w 1981200"/>
              <a:gd name="connsiteY1" fmla="*/ 381000 h 1719943"/>
              <a:gd name="connsiteX2" fmla="*/ 1981200 w 1981200"/>
              <a:gd name="connsiteY2" fmla="*/ 0 h 17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0" h="1719943">
                <a:moveTo>
                  <a:pt x="0" y="1719943"/>
                </a:moveTo>
                <a:cubicBezTo>
                  <a:pt x="19957" y="1193800"/>
                  <a:pt x="39915" y="667657"/>
                  <a:pt x="370115" y="381000"/>
                </a:cubicBezTo>
                <a:cubicBezTo>
                  <a:pt x="700315" y="94343"/>
                  <a:pt x="1340757" y="47171"/>
                  <a:pt x="198120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1108517" y="1823484"/>
            <a:ext cx="1665515" cy="1072116"/>
          </a:xfrm>
          <a:custGeom>
            <a:avLst/>
            <a:gdLst>
              <a:gd name="connsiteX0" fmla="*/ 0 w 1665515"/>
              <a:gd name="connsiteY0" fmla="*/ 1072116 h 1072116"/>
              <a:gd name="connsiteX1" fmla="*/ 838200 w 1665515"/>
              <a:gd name="connsiteY1" fmla="*/ 125059 h 1072116"/>
              <a:gd name="connsiteX2" fmla="*/ 1665515 w 1665515"/>
              <a:gd name="connsiteY2" fmla="*/ 37973 h 1072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15" h="1072116">
                <a:moveTo>
                  <a:pt x="0" y="1072116"/>
                </a:moveTo>
                <a:cubicBezTo>
                  <a:pt x="280307" y="684766"/>
                  <a:pt x="560614" y="297416"/>
                  <a:pt x="838200" y="125059"/>
                </a:cubicBezTo>
                <a:cubicBezTo>
                  <a:pt x="1115786" y="-47298"/>
                  <a:pt x="1390650" y="-4663"/>
                  <a:pt x="1665515" y="3797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368289" y="2688771"/>
            <a:ext cx="2416628" cy="555172"/>
          </a:xfrm>
          <a:custGeom>
            <a:avLst/>
            <a:gdLst>
              <a:gd name="connsiteX0" fmla="*/ 0 w 2416628"/>
              <a:gd name="connsiteY0" fmla="*/ 555172 h 555172"/>
              <a:gd name="connsiteX1" fmla="*/ 2416628 w 2416628"/>
              <a:gd name="connsiteY1" fmla="*/ 0 h 55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16628" h="555172">
                <a:moveTo>
                  <a:pt x="0" y="555172"/>
                </a:moveTo>
                <a:lnTo>
                  <a:pt x="2416628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749289" y="3265714"/>
            <a:ext cx="1981200" cy="185057"/>
          </a:xfrm>
          <a:custGeom>
            <a:avLst/>
            <a:gdLst>
              <a:gd name="connsiteX0" fmla="*/ 0 w 1981200"/>
              <a:gd name="connsiteY0" fmla="*/ 0 h 185057"/>
              <a:gd name="connsiteX1" fmla="*/ 1981200 w 1981200"/>
              <a:gd name="connsiteY1" fmla="*/ 185057 h 18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1200" h="185057">
                <a:moveTo>
                  <a:pt x="0" y="0"/>
                </a:moveTo>
                <a:lnTo>
                  <a:pt x="1981200" y="18505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195603" y="3429000"/>
            <a:ext cx="1567543" cy="864985"/>
          </a:xfrm>
          <a:custGeom>
            <a:avLst/>
            <a:gdLst>
              <a:gd name="connsiteX0" fmla="*/ 0 w 1567543"/>
              <a:gd name="connsiteY0" fmla="*/ 0 h 864985"/>
              <a:gd name="connsiteX1" fmla="*/ 772886 w 1567543"/>
              <a:gd name="connsiteY1" fmla="*/ 751114 h 864985"/>
              <a:gd name="connsiteX2" fmla="*/ 1567543 w 1567543"/>
              <a:gd name="connsiteY2" fmla="*/ 849086 h 86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7543" h="864985">
                <a:moveTo>
                  <a:pt x="0" y="0"/>
                </a:moveTo>
                <a:cubicBezTo>
                  <a:pt x="255814" y="304800"/>
                  <a:pt x="511629" y="609600"/>
                  <a:pt x="772886" y="751114"/>
                </a:cubicBezTo>
                <a:cubicBezTo>
                  <a:pt x="1034143" y="892628"/>
                  <a:pt x="1300843" y="870857"/>
                  <a:pt x="1567543" y="8490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281567" y="3701143"/>
            <a:ext cx="2492465" cy="1395420"/>
          </a:xfrm>
          <a:custGeom>
            <a:avLst/>
            <a:gdLst>
              <a:gd name="connsiteX0" fmla="*/ 21408 w 2492465"/>
              <a:gd name="connsiteY0" fmla="*/ 0 h 1395420"/>
              <a:gd name="connsiteX1" fmla="*/ 358865 w 2492465"/>
              <a:gd name="connsiteY1" fmla="*/ 1262743 h 1395420"/>
              <a:gd name="connsiteX2" fmla="*/ 2492465 w 2492465"/>
              <a:gd name="connsiteY2" fmla="*/ 1295400 h 139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2465" h="1395420">
                <a:moveTo>
                  <a:pt x="21408" y="0"/>
                </a:moveTo>
                <a:cubicBezTo>
                  <a:pt x="-15785" y="523421"/>
                  <a:pt x="-52978" y="1046843"/>
                  <a:pt x="358865" y="1262743"/>
                </a:cubicBezTo>
                <a:cubicBezTo>
                  <a:pt x="770708" y="1478643"/>
                  <a:pt x="1631586" y="1387021"/>
                  <a:pt x="2492465" y="129540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625010" y="3722914"/>
            <a:ext cx="2159907" cy="2041799"/>
          </a:xfrm>
          <a:custGeom>
            <a:avLst/>
            <a:gdLst>
              <a:gd name="connsiteX0" fmla="*/ 189593 w 2159907"/>
              <a:gd name="connsiteY0" fmla="*/ 0 h 2041799"/>
              <a:gd name="connsiteX1" fmla="*/ 189593 w 2159907"/>
              <a:gd name="connsiteY1" fmla="*/ 1774372 h 2041799"/>
              <a:gd name="connsiteX2" fmla="*/ 2159907 w 2159907"/>
              <a:gd name="connsiteY2" fmla="*/ 2002972 h 204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9907" h="2041799">
                <a:moveTo>
                  <a:pt x="189593" y="0"/>
                </a:moveTo>
                <a:cubicBezTo>
                  <a:pt x="25400" y="720271"/>
                  <a:pt x="-138793" y="1440543"/>
                  <a:pt x="189593" y="1774372"/>
                </a:cubicBezTo>
                <a:cubicBezTo>
                  <a:pt x="517979" y="2108201"/>
                  <a:pt x="1338943" y="2055586"/>
                  <a:pt x="2159907" y="2002972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975632" y="3755571"/>
            <a:ext cx="1798400" cy="2684709"/>
          </a:xfrm>
          <a:custGeom>
            <a:avLst/>
            <a:gdLst>
              <a:gd name="connsiteX0" fmla="*/ 165543 w 1798400"/>
              <a:gd name="connsiteY0" fmla="*/ 0 h 2684709"/>
              <a:gd name="connsiteX1" fmla="*/ 154657 w 1798400"/>
              <a:gd name="connsiteY1" fmla="*/ 2362200 h 2684709"/>
              <a:gd name="connsiteX2" fmla="*/ 1798400 w 1798400"/>
              <a:gd name="connsiteY2" fmla="*/ 2601686 h 2684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8400" h="2684709">
                <a:moveTo>
                  <a:pt x="165543" y="0"/>
                </a:moveTo>
                <a:cubicBezTo>
                  <a:pt x="24028" y="964293"/>
                  <a:pt x="-117486" y="1928586"/>
                  <a:pt x="154657" y="2362200"/>
                </a:cubicBezTo>
                <a:cubicBezTo>
                  <a:pt x="426800" y="2795814"/>
                  <a:pt x="1112600" y="2698750"/>
                  <a:pt x="1798400" y="26016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812346" y="582015"/>
            <a:ext cx="576064" cy="5936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stCxn id="11" idx="6"/>
            <a:endCxn id="31" idx="1"/>
          </p:cNvCxnSpPr>
          <p:nvPr/>
        </p:nvCxnSpPr>
        <p:spPr>
          <a:xfrm>
            <a:off x="3190258" y="441843"/>
            <a:ext cx="2706451" cy="2271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2" idx="6"/>
            <a:endCxn id="31" idx="2"/>
          </p:cNvCxnSpPr>
          <p:nvPr/>
        </p:nvCxnSpPr>
        <p:spPr>
          <a:xfrm flipV="1">
            <a:off x="3195213" y="878836"/>
            <a:ext cx="2617133" cy="2438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13" idx="6"/>
            <a:endCxn id="31" idx="2"/>
          </p:cNvCxnSpPr>
          <p:nvPr/>
        </p:nvCxnSpPr>
        <p:spPr>
          <a:xfrm flipV="1">
            <a:off x="3173441" y="878836"/>
            <a:ext cx="2638905" cy="9838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14" idx="6"/>
            <a:endCxn id="31" idx="2"/>
          </p:cNvCxnSpPr>
          <p:nvPr/>
        </p:nvCxnSpPr>
        <p:spPr>
          <a:xfrm flipV="1">
            <a:off x="3173441" y="878836"/>
            <a:ext cx="2638905" cy="17826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15" idx="6"/>
            <a:endCxn id="31" idx="2"/>
          </p:cNvCxnSpPr>
          <p:nvPr/>
        </p:nvCxnSpPr>
        <p:spPr>
          <a:xfrm flipV="1">
            <a:off x="3162555" y="878836"/>
            <a:ext cx="2649791" cy="25923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16" idx="6"/>
            <a:endCxn id="31" idx="2"/>
          </p:cNvCxnSpPr>
          <p:nvPr/>
        </p:nvCxnSpPr>
        <p:spPr>
          <a:xfrm flipV="1">
            <a:off x="3162555" y="878836"/>
            <a:ext cx="2649791" cy="33844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17" idx="6"/>
            <a:endCxn id="31" idx="2"/>
          </p:cNvCxnSpPr>
          <p:nvPr/>
        </p:nvCxnSpPr>
        <p:spPr>
          <a:xfrm flipV="1">
            <a:off x="3162555" y="878836"/>
            <a:ext cx="2649791" cy="41045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18" idx="7"/>
            <a:endCxn id="31" idx="3"/>
          </p:cNvCxnSpPr>
          <p:nvPr/>
        </p:nvCxnSpPr>
        <p:spPr>
          <a:xfrm flipV="1">
            <a:off x="3104934" y="1088720"/>
            <a:ext cx="2791775" cy="44882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19" idx="7"/>
          </p:cNvCxnSpPr>
          <p:nvPr/>
        </p:nvCxnSpPr>
        <p:spPr>
          <a:xfrm flipV="1">
            <a:off x="3132637" y="1178964"/>
            <a:ext cx="2878288" cy="50351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개체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9553088"/>
              </p:ext>
            </p:extLst>
          </p:nvPr>
        </p:nvGraphicFramePr>
        <p:xfrm>
          <a:off x="3766322" y="260648"/>
          <a:ext cx="38417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2" name="수식" r:id="rId3" imgW="215640" imgH="203040" progId="Equation.3">
                  <p:embed/>
                </p:oleObj>
              </mc:Choice>
              <mc:Fallback>
                <p:oleObj name="수식" r:id="rId3" imgW="2156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6322" y="260648"/>
                        <a:ext cx="38417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개체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8782521"/>
              </p:ext>
            </p:extLst>
          </p:nvPr>
        </p:nvGraphicFramePr>
        <p:xfrm>
          <a:off x="3528321" y="912565"/>
          <a:ext cx="4286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3" name="수식" r:id="rId5" imgW="241200" imgH="203040" progId="Equation.3">
                  <p:embed/>
                </p:oleObj>
              </mc:Choice>
              <mc:Fallback>
                <p:oleObj name="수식" r:id="rId5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8321" y="912565"/>
                        <a:ext cx="4286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개체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8093679"/>
              </p:ext>
            </p:extLst>
          </p:nvPr>
        </p:nvGraphicFramePr>
        <p:xfrm>
          <a:off x="3561659" y="1561852"/>
          <a:ext cx="406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4" name="수식" r:id="rId7" imgW="228600" imgH="203040" progId="Equation.3">
                  <p:embed/>
                </p:oleObj>
              </mc:Choice>
              <mc:Fallback>
                <p:oleObj name="수식" r:id="rId7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1659" y="1561852"/>
                        <a:ext cx="406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개체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4189391"/>
              </p:ext>
            </p:extLst>
          </p:nvPr>
        </p:nvGraphicFramePr>
        <p:xfrm>
          <a:off x="3466409" y="2209552"/>
          <a:ext cx="430212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5" name="수식" r:id="rId9" imgW="241200" imgH="203040" progId="Equation.3">
                  <p:embed/>
                </p:oleObj>
              </mc:Choice>
              <mc:Fallback>
                <p:oleObj name="수식" r:id="rId9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6409" y="2209552"/>
                        <a:ext cx="430212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개체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5747113"/>
              </p:ext>
            </p:extLst>
          </p:nvPr>
        </p:nvGraphicFramePr>
        <p:xfrm>
          <a:off x="3417196" y="2712790"/>
          <a:ext cx="406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6" name="수식" r:id="rId11" imgW="228600" imgH="203040" progId="Equation.3">
                  <p:embed/>
                </p:oleObj>
              </mc:Choice>
              <mc:Fallback>
                <p:oleObj name="수식" r:id="rId11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7196" y="2712790"/>
                        <a:ext cx="406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개체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8148357"/>
              </p:ext>
            </p:extLst>
          </p:nvPr>
        </p:nvGraphicFramePr>
        <p:xfrm>
          <a:off x="3394971" y="3289052"/>
          <a:ext cx="4286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7" name="수식" r:id="rId13" imgW="241200" imgH="203040" progId="Equation.3">
                  <p:embed/>
                </p:oleObj>
              </mc:Choice>
              <mc:Fallback>
                <p:oleObj name="수식" r:id="rId13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4971" y="3289052"/>
                        <a:ext cx="4286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개체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5977697"/>
              </p:ext>
            </p:extLst>
          </p:nvPr>
        </p:nvGraphicFramePr>
        <p:xfrm>
          <a:off x="3334274" y="3937496"/>
          <a:ext cx="4286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8" name="수식" r:id="rId15" imgW="241200" imgH="203040" progId="Equation.3">
                  <p:embed/>
                </p:oleObj>
              </mc:Choice>
              <mc:Fallback>
                <p:oleObj name="수식" r:id="rId15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4274" y="3937496"/>
                        <a:ext cx="4286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개체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5357257"/>
              </p:ext>
            </p:extLst>
          </p:nvPr>
        </p:nvGraphicFramePr>
        <p:xfrm>
          <a:off x="3345759" y="4586040"/>
          <a:ext cx="406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9" name="수식" r:id="rId17" imgW="228600" imgH="203040" progId="Equation.3">
                  <p:embed/>
                </p:oleObj>
              </mc:Choice>
              <mc:Fallback>
                <p:oleObj name="수식" r:id="rId17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5759" y="4586040"/>
                        <a:ext cx="406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개체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0502370"/>
              </p:ext>
            </p:extLst>
          </p:nvPr>
        </p:nvGraphicFramePr>
        <p:xfrm>
          <a:off x="3334274" y="5161632"/>
          <a:ext cx="406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40" name="수식" r:id="rId19" imgW="228600" imgH="203040" progId="Equation.3">
                  <p:embed/>
                </p:oleObj>
              </mc:Choice>
              <mc:Fallback>
                <p:oleObj name="수식" r:id="rId19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4274" y="5161632"/>
                        <a:ext cx="406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개체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7633570"/>
              </p:ext>
            </p:extLst>
          </p:nvPr>
        </p:nvGraphicFramePr>
        <p:xfrm>
          <a:off x="6804248" y="365890"/>
          <a:ext cx="993616" cy="3618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41" name="수식" r:id="rId21" imgW="507960" imgH="1879560" progId="Equation.3">
                  <p:embed/>
                </p:oleObj>
              </mc:Choice>
              <mc:Fallback>
                <p:oleObj name="수식" r:id="rId21" imgW="507960" imgH="1879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248" y="365890"/>
                        <a:ext cx="993616" cy="36182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타원 60"/>
          <p:cNvSpPr/>
          <p:nvPr/>
        </p:nvSpPr>
        <p:spPr>
          <a:xfrm>
            <a:off x="5782546" y="4365104"/>
            <a:ext cx="576064" cy="59364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/>
          <p:cNvCxnSpPr>
            <a:stCxn id="11" idx="6"/>
            <a:endCxn id="61" idx="1"/>
          </p:cNvCxnSpPr>
          <p:nvPr/>
        </p:nvCxnSpPr>
        <p:spPr>
          <a:xfrm>
            <a:off x="3190258" y="441843"/>
            <a:ext cx="2676651" cy="40101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12" idx="6"/>
            <a:endCxn id="61" idx="1"/>
          </p:cNvCxnSpPr>
          <p:nvPr/>
        </p:nvCxnSpPr>
        <p:spPr>
          <a:xfrm>
            <a:off x="3195213" y="1122721"/>
            <a:ext cx="2671696" cy="33293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stCxn id="13" idx="6"/>
            <a:endCxn id="61" idx="2"/>
          </p:cNvCxnSpPr>
          <p:nvPr/>
        </p:nvCxnSpPr>
        <p:spPr>
          <a:xfrm>
            <a:off x="3173441" y="1862729"/>
            <a:ext cx="2609105" cy="27991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>
            <a:stCxn id="14" idx="6"/>
            <a:endCxn id="61" idx="2"/>
          </p:cNvCxnSpPr>
          <p:nvPr/>
        </p:nvCxnSpPr>
        <p:spPr>
          <a:xfrm>
            <a:off x="3173441" y="2661509"/>
            <a:ext cx="2609105" cy="20004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15" idx="6"/>
            <a:endCxn id="61" idx="2"/>
          </p:cNvCxnSpPr>
          <p:nvPr/>
        </p:nvCxnSpPr>
        <p:spPr>
          <a:xfrm>
            <a:off x="3162555" y="3471175"/>
            <a:ext cx="2619991" cy="11907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16" idx="6"/>
            <a:endCxn id="61" idx="2"/>
          </p:cNvCxnSpPr>
          <p:nvPr/>
        </p:nvCxnSpPr>
        <p:spPr>
          <a:xfrm>
            <a:off x="3162555" y="4263263"/>
            <a:ext cx="2619991" cy="3986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17" idx="6"/>
            <a:endCxn id="61" idx="2"/>
          </p:cNvCxnSpPr>
          <p:nvPr/>
        </p:nvCxnSpPr>
        <p:spPr>
          <a:xfrm flipV="1">
            <a:off x="3162555" y="4661925"/>
            <a:ext cx="2619991" cy="32141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18" idx="6"/>
            <a:endCxn id="61" idx="2"/>
          </p:cNvCxnSpPr>
          <p:nvPr/>
        </p:nvCxnSpPr>
        <p:spPr>
          <a:xfrm flipV="1">
            <a:off x="3162555" y="4661925"/>
            <a:ext cx="2619991" cy="10414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>
            <a:stCxn id="19" idx="6"/>
            <a:endCxn id="61" idx="2"/>
          </p:cNvCxnSpPr>
          <p:nvPr/>
        </p:nvCxnSpPr>
        <p:spPr>
          <a:xfrm flipV="1">
            <a:off x="3190258" y="4661925"/>
            <a:ext cx="2592288" cy="16786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개체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3356766"/>
              </p:ext>
            </p:extLst>
          </p:nvPr>
        </p:nvGraphicFramePr>
        <p:xfrm>
          <a:off x="5062466" y="3002642"/>
          <a:ext cx="4286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42" name="수식" r:id="rId23" imgW="241200" imgH="203040" progId="Equation.3">
                  <p:embed/>
                </p:oleObj>
              </mc:Choice>
              <mc:Fallback>
                <p:oleObj name="수식" r:id="rId23" imgW="241200" imgH="203040" progId="Equation.3">
                  <p:embed/>
                  <p:pic>
                    <p:nvPicPr>
                      <p:cNvPr id="0" name="개체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2466" y="3002642"/>
                        <a:ext cx="4286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개체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6577014"/>
              </p:ext>
            </p:extLst>
          </p:nvPr>
        </p:nvGraphicFramePr>
        <p:xfrm>
          <a:off x="4774434" y="3265714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43" name="수식" r:id="rId25" imgW="253800" imgH="203040" progId="Equation.3">
                  <p:embed/>
                </p:oleObj>
              </mc:Choice>
              <mc:Fallback>
                <p:oleObj name="수식" r:id="rId25" imgW="253800" imgH="203040" progId="Equation.3">
                  <p:embed/>
                  <p:pic>
                    <p:nvPicPr>
                      <p:cNvPr id="0" name="개체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4434" y="3265714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개체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4845654"/>
              </p:ext>
            </p:extLst>
          </p:nvPr>
        </p:nvGraphicFramePr>
        <p:xfrm>
          <a:off x="4571781" y="3432307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44" name="수식" r:id="rId27" imgW="253800" imgH="203040" progId="Equation.3">
                  <p:embed/>
                </p:oleObj>
              </mc:Choice>
              <mc:Fallback>
                <p:oleObj name="수식" r:id="rId27" imgW="253800" imgH="203040" progId="Equation.3">
                  <p:embed/>
                  <p:pic>
                    <p:nvPicPr>
                      <p:cNvPr id="0" name="개체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1781" y="3432307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개체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9162938"/>
              </p:ext>
            </p:extLst>
          </p:nvPr>
        </p:nvGraphicFramePr>
        <p:xfrm>
          <a:off x="4344768" y="3650020"/>
          <a:ext cx="4540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45" name="수식" r:id="rId29" imgW="253800" imgH="203040" progId="Equation.3">
                  <p:embed/>
                </p:oleObj>
              </mc:Choice>
              <mc:Fallback>
                <p:oleObj name="수식" r:id="rId29" imgW="253800" imgH="203040" progId="Equation.3">
                  <p:embed/>
                  <p:pic>
                    <p:nvPicPr>
                      <p:cNvPr id="0" name="개체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4768" y="3650020"/>
                        <a:ext cx="4540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개체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1705269"/>
              </p:ext>
            </p:extLst>
          </p:nvPr>
        </p:nvGraphicFramePr>
        <p:xfrm>
          <a:off x="4471469" y="3906618"/>
          <a:ext cx="452438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46" name="수식" r:id="rId31" imgW="253800" imgH="203040" progId="Equation.3">
                  <p:embed/>
                </p:oleObj>
              </mc:Choice>
              <mc:Fallback>
                <p:oleObj name="수식" r:id="rId31" imgW="253800" imgH="203040" progId="Equation.3">
                  <p:embed/>
                  <p:pic>
                    <p:nvPicPr>
                      <p:cNvPr id="0" name="개체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1469" y="3906618"/>
                        <a:ext cx="452438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개체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5921547"/>
              </p:ext>
            </p:extLst>
          </p:nvPr>
        </p:nvGraphicFramePr>
        <p:xfrm>
          <a:off x="4413824" y="4296494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47" name="수식" r:id="rId33" imgW="253800" imgH="203040" progId="Equation.3">
                  <p:embed/>
                </p:oleObj>
              </mc:Choice>
              <mc:Fallback>
                <p:oleObj name="수식" r:id="rId33" imgW="253800" imgH="203040" progId="Equation.3">
                  <p:embed/>
                  <p:pic>
                    <p:nvPicPr>
                      <p:cNvPr id="0" name="개체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3824" y="4296494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개체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0210245"/>
              </p:ext>
            </p:extLst>
          </p:nvPr>
        </p:nvGraphicFramePr>
        <p:xfrm>
          <a:off x="4318058" y="4627743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48" name="수식" r:id="rId35" imgW="253800" imgH="203040" progId="Equation.3">
                  <p:embed/>
                </p:oleObj>
              </mc:Choice>
              <mc:Fallback>
                <p:oleObj name="수식" r:id="rId35" imgW="253800" imgH="203040" progId="Equation.3">
                  <p:embed/>
                  <p:pic>
                    <p:nvPicPr>
                      <p:cNvPr id="0" name="개체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58" y="4627743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개체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6832253"/>
              </p:ext>
            </p:extLst>
          </p:nvPr>
        </p:nvGraphicFramePr>
        <p:xfrm>
          <a:off x="4277560" y="4983343"/>
          <a:ext cx="452437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49" name="수식" r:id="rId37" imgW="253800" imgH="203040" progId="Equation.3">
                  <p:embed/>
                </p:oleObj>
              </mc:Choice>
              <mc:Fallback>
                <p:oleObj name="수식" r:id="rId37" imgW="253800" imgH="203040" progId="Equation.3">
                  <p:embed/>
                  <p:pic>
                    <p:nvPicPr>
                      <p:cNvPr id="0" name="개체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7560" y="4983343"/>
                        <a:ext cx="452437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개체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6992192"/>
              </p:ext>
            </p:extLst>
          </p:nvPr>
        </p:nvGraphicFramePr>
        <p:xfrm>
          <a:off x="4318058" y="5409113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50" name="수식" r:id="rId39" imgW="253800" imgH="203040" progId="Equation.3">
                  <p:embed/>
                </p:oleObj>
              </mc:Choice>
              <mc:Fallback>
                <p:oleObj name="수식" r:id="rId39" imgW="253800" imgH="203040" progId="Equation.3">
                  <p:embed/>
                  <p:pic>
                    <p:nvPicPr>
                      <p:cNvPr id="0" name="개체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58" y="5409113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개체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2382191"/>
              </p:ext>
            </p:extLst>
          </p:nvPr>
        </p:nvGraphicFramePr>
        <p:xfrm>
          <a:off x="7998724" y="385564"/>
          <a:ext cx="1016000" cy="361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51" name="수식" r:id="rId41" imgW="520560" imgH="1879560" progId="Equation.3">
                  <p:embed/>
                </p:oleObj>
              </mc:Choice>
              <mc:Fallback>
                <p:oleObj name="수식" r:id="rId41" imgW="520560" imgH="1879560" progId="Equation.3">
                  <p:embed/>
                  <p:pic>
                    <p:nvPicPr>
                      <p:cNvPr id="0" name="개체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98724" y="385564"/>
                        <a:ext cx="1016000" cy="361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TextBox 87"/>
          <p:cNvSpPr txBox="1"/>
          <p:nvPr/>
        </p:nvSpPr>
        <p:spPr>
          <a:xfrm>
            <a:off x="5918356" y="141277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0070C0"/>
                </a:solidFill>
              </a:rPr>
              <a:t>9</a:t>
            </a:r>
            <a:endParaRPr lang="ko-KR" altLang="en-US" sz="2800" dirty="0">
              <a:solidFill>
                <a:srgbClr val="0070C0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868144" y="5157192"/>
            <a:ext cx="52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FF0000"/>
                </a:solidFill>
              </a:rPr>
              <a:t>-1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660232" y="5939988"/>
            <a:ext cx="217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9</a:t>
            </a:r>
            <a:r>
              <a:rPr lang="en-US" altLang="ko-KR" dirty="0" smtClean="0"/>
              <a:t> &gt; </a:t>
            </a:r>
            <a:r>
              <a:rPr lang="en-US" altLang="ko-KR" dirty="0" smtClean="0">
                <a:solidFill>
                  <a:srgbClr val="FF0000"/>
                </a:solidFill>
              </a:rPr>
              <a:t>-1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이므로 사람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686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949828" y="3517911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949828" y="263691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85732" y="3079846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517780" y="3079846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949828" y="3079846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517780" y="2647798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85732" y="3511894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517780" y="351189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85732" y="2636912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796799" y="2629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801754" y="943876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779982" y="168388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779982" y="24826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769096" y="3292330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769096" y="408441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769096" y="48044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769096" y="552457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796799" y="61617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342413" y="446314"/>
            <a:ext cx="2453390" cy="2405743"/>
          </a:xfrm>
          <a:custGeom>
            <a:avLst/>
            <a:gdLst>
              <a:gd name="connsiteX0" fmla="*/ 14990 w 2453390"/>
              <a:gd name="connsiteY0" fmla="*/ 2405743 h 2405743"/>
              <a:gd name="connsiteX1" fmla="*/ 363333 w 2453390"/>
              <a:gd name="connsiteY1" fmla="*/ 576943 h 2405743"/>
              <a:gd name="connsiteX2" fmla="*/ 2453390 w 2453390"/>
              <a:gd name="connsiteY2" fmla="*/ 0 h 240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3390" h="2405743">
                <a:moveTo>
                  <a:pt x="14990" y="2405743"/>
                </a:moveTo>
                <a:cubicBezTo>
                  <a:pt x="-14039" y="1691821"/>
                  <a:pt x="-43067" y="977900"/>
                  <a:pt x="363333" y="576943"/>
                </a:cubicBezTo>
                <a:cubicBezTo>
                  <a:pt x="769733" y="175986"/>
                  <a:pt x="1611561" y="87993"/>
                  <a:pt x="245339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803717" y="1132114"/>
            <a:ext cx="1981200" cy="1719943"/>
          </a:xfrm>
          <a:custGeom>
            <a:avLst/>
            <a:gdLst>
              <a:gd name="connsiteX0" fmla="*/ 0 w 1981200"/>
              <a:gd name="connsiteY0" fmla="*/ 1719943 h 1719943"/>
              <a:gd name="connsiteX1" fmla="*/ 370115 w 1981200"/>
              <a:gd name="connsiteY1" fmla="*/ 381000 h 1719943"/>
              <a:gd name="connsiteX2" fmla="*/ 1981200 w 1981200"/>
              <a:gd name="connsiteY2" fmla="*/ 0 h 17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0" h="1719943">
                <a:moveTo>
                  <a:pt x="0" y="1719943"/>
                </a:moveTo>
                <a:cubicBezTo>
                  <a:pt x="19957" y="1193800"/>
                  <a:pt x="39915" y="667657"/>
                  <a:pt x="370115" y="381000"/>
                </a:cubicBezTo>
                <a:cubicBezTo>
                  <a:pt x="700315" y="94343"/>
                  <a:pt x="1340757" y="47171"/>
                  <a:pt x="198120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1108517" y="1823484"/>
            <a:ext cx="1665515" cy="1072116"/>
          </a:xfrm>
          <a:custGeom>
            <a:avLst/>
            <a:gdLst>
              <a:gd name="connsiteX0" fmla="*/ 0 w 1665515"/>
              <a:gd name="connsiteY0" fmla="*/ 1072116 h 1072116"/>
              <a:gd name="connsiteX1" fmla="*/ 838200 w 1665515"/>
              <a:gd name="connsiteY1" fmla="*/ 125059 h 1072116"/>
              <a:gd name="connsiteX2" fmla="*/ 1665515 w 1665515"/>
              <a:gd name="connsiteY2" fmla="*/ 37973 h 1072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15" h="1072116">
                <a:moveTo>
                  <a:pt x="0" y="1072116"/>
                </a:moveTo>
                <a:cubicBezTo>
                  <a:pt x="280307" y="684766"/>
                  <a:pt x="560614" y="297416"/>
                  <a:pt x="838200" y="125059"/>
                </a:cubicBezTo>
                <a:cubicBezTo>
                  <a:pt x="1115786" y="-47298"/>
                  <a:pt x="1390650" y="-4663"/>
                  <a:pt x="1665515" y="3797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368289" y="2688771"/>
            <a:ext cx="2416628" cy="555172"/>
          </a:xfrm>
          <a:custGeom>
            <a:avLst/>
            <a:gdLst>
              <a:gd name="connsiteX0" fmla="*/ 0 w 2416628"/>
              <a:gd name="connsiteY0" fmla="*/ 555172 h 555172"/>
              <a:gd name="connsiteX1" fmla="*/ 2416628 w 2416628"/>
              <a:gd name="connsiteY1" fmla="*/ 0 h 55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16628" h="555172">
                <a:moveTo>
                  <a:pt x="0" y="555172"/>
                </a:moveTo>
                <a:lnTo>
                  <a:pt x="2416628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749289" y="3265714"/>
            <a:ext cx="1981200" cy="185057"/>
          </a:xfrm>
          <a:custGeom>
            <a:avLst/>
            <a:gdLst>
              <a:gd name="connsiteX0" fmla="*/ 0 w 1981200"/>
              <a:gd name="connsiteY0" fmla="*/ 0 h 185057"/>
              <a:gd name="connsiteX1" fmla="*/ 1981200 w 1981200"/>
              <a:gd name="connsiteY1" fmla="*/ 185057 h 18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1200" h="185057">
                <a:moveTo>
                  <a:pt x="0" y="0"/>
                </a:moveTo>
                <a:lnTo>
                  <a:pt x="1981200" y="18505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195603" y="3429000"/>
            <a:ext cx="1567543" cy="864985"/>
          </a:xfrm>
          <a:custGeom>
            <a:avLst/>
            <a:gdLst>
              <a:gd name="connsiteX0" fmla="*/ 0 w 1567543"/>
              <a:gd name="connsiteY0" fmla="*/ 0 h 864985"/>
              <a:gd name="connsiteX1" fmla="*/ 772886 w 1567543"/>
              <a:gd name="connsiteY1" fmla="*/ 751114 h 864985"/>
              <a:gd name="connsiteX2" fmla="*/ 1567543 w 1567543"/>
              <a:gd name="connsiteY2" fmla="*/ 849086 h 86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7543" h="864985">
                <a:moveTo>
                  <a:pt x="0" y="0"/>
                </a:moveTo>
                <a:cubicBezTo>
                  <a:pt x="255814" y="304800"/>
                  <a:pt x="511629" y="609600"/>
                  <a:pt x="772886" y="751114"/>
                </a:cubicBezTo>
                <a:cubicBezTo>
                  <a:pt x="1034143" y="892628"/>
                  <a:pt x="1300843" y="870857"/>
                  <a:pt x="1567543" y="8490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281567" y="3701143"/>
            <a:ext cx="2492465" cy="1395420"/>
          </a:xfrm>
          <a:custGeom>
            <a:avLst/>
            <a:gdLst>
              <a:gd name="connsiteX0" fmla="*/ 21408 w 2492465"/>
              <a:gd name="connsiteY0" fmla="*/ 0 h 1395420"/>
              <a:gd name="connsiteX1" fmla="*/ 358865 w 2492465"/>
              <a:gd name="connsiteY1" fmla="*/ 1262743 h 1395420"/>
              <a:gd name="connsiteX2" fmla="*/ 2492465 w 2492465"/>
              <a:gd name="connsiteY2" fmla="*/ 1295400 h 139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2465" h="1395420">
                <a:moveTo>
                  <a:pt x="21408" y="0"/>
                </a:moveTo>
                <a:cubicBezTo>
                  <a:pt x="-15785" y="523421"/>
                  <a:pt x="-52978" y="1046843"/>
                  <a:pt x="358865" y="1262743"/>
                </a:cubicBezTo>
                <a:cubicBezTo>
                  <a:pt x="770708" y="1478643"/>
                  <a:pt x="1631586" y="1387021"/>
                  <a:pt x="2492465" y="129540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625010" y="3722914"/>
            <a:ext cx="2159907" cy="2041799"/>
          </a:xfrm>
          <a:custGeom>
            <a:avLst/>
            <a:gdLst>
              <a:gd name="connsiteX0" fmla="*/ 189593 w 2159907"/>
              <a:gd name="connsiteY0" fmla="*/ 0 h 2041799"/>
              <a:gd name="connsiteX1" fmla="*/ 189593 w 2159907"/>
              <a:gd name="connsiteY1" fmla="*/ 1774372 h 2041799"/>
              <a:gd name="connsiteX2" fmla="*/ 2159907 w 2159907"/>
              <a:gd name="connsiteY2" fmla="*/ 2002972 h 204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9907" h="2041799">
                <a:moveTo>
                  <a:pt x="189593" y="0"/>
                </a:moveTo>
                <a:cubicBezTo>
                  <a:pt x="25400" y="720271"/>
                  <a:pt x="-138793" y="1440543"/>
                  <a:pt x="189593" y="1774372"/>
                </a:cubicBezTo>
                <a:cubicBezTo>
                  <a:pt x="517979" y="2108201"/>
                  <a:pt x="1338943" y="2055586"/>
                  <a:pt x="2159907" y="2002972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975632" y="3755571"/>
            <a:ext cx="1798400" cy="2684709"/>
          </a:xfrm>
          <a:custGeom>
            <a:avLst/>
            <a:gdLst>
              <a:gd name="connsiteX0" fmla="*/ 165543 w 1798400"/>
              <a:gd name="connsiteY0" fmla="*/ 0 h 2684709"/>
              <a:gd name="connsiteX1" fmla="*/ 154657 w 1798400"/>
              <a:gd name="connsiteY1" fmla="*/ 2362200 h 2684709"/>
              <a:gd name="connsiteX2" fmla="*/ 1798400 w 1798400"/>
              <a:gd name="connsiteY2" fmla="*/ 2601686 h 2684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8400" h="2684709">
                <a:moveTo>
                  <a:pt x="165543" y="0"/>
                </a:moveTo>
                <a:cubicBezTo>
                  <a:pt x="24028" y="964293"/>
                  <a:pt x="-117486" y="1928586"/>
                  <a:pt x="154657" y="2362200"/>
                </a:cubicBezTo>
                <a:cubicBezTo>
                  <a:pt x="426800" y="2795814"/>
                  <a:pt x="1112600" y="2698750"/>
                  <a:pt x="1798400" y="26016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812346" y="582015"/>
            <a:ext cx="576064" cy="5936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stCxn id="11" idx="6"/>
            <a:endCxn id="31" idx="1"/>
          </p:cNvCxnSpPr>
          <p:nvPr/>
        </p:nvCxnSpPr>
        <p:spPr>
          <a:xfrm>
            <a:off x="3190258" y="441843"/>
            <a:ext cx="2706451" cy="2271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2" idx="6"/>
            <a:endCxn id="31" idx="2"/>
          </p:cNvCxnSpPr>
          <p:nvPr/>
        </p:nvCxnSpPr>
        <p:spPr>
          <a:xfrm flipV="1">
            <a:off x="3195213" y="878836"/>
            <a:ext cx="2617133" cy="2438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13" idx="6"/>
            <a:endCxn id="31" idx="2"/>
          </p:cNvCxnSpPr>
          <p:nvPr/>
        </p:nvCxnSpPr>
        <p:spPr>
          <a:xfrm flipV="1">
            <a:off x="3173441" y="878836"/>
            <a:ext cx="2638905" cy="9838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14" idx="6"/>
            <a:endCxn id="31" idx="2"/>
          </p:cNvCxnSpPr>
          <p:nvPr/>
        </p:nvCxnSpPr>
        <p:spPr>
          <a:xfrm flipV="1">
            <a:off x="3173441" y="878836"/>
            <a:ext cx="2638905" cy="17826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15" idx="6"/>
            <a:endCxn id="31" idx="2"/>
          </p:cNvCxnSpPr>
          <p:nvPr/>
        </p:nvCxnSpPr>
        <p:spPr>
          <a:xfrm flipV="1">
            <a:off x="3162555" y="878836"/>
            <a:ext cx="2649791" cy="25923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16" idx="6"/>
            <a:endCxn id="31" idx="2"/>
          </p:cNvCxnSpPr>
          <p:nvPr/>
        </p:nvCxnSpPr>
        <p:spPr>
          <a:xfrm flipV="1">
            <a:off x="3162555" y="878836"/>
            <a:ext cx="2649791" cy="33844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17" idx="6"/>
            <a:endCxn id="31" idx="2"/>
          </p:cNvCxnSpPr>
          <p:nvPr/>
        </p:nvCxnSpPr>
        <p:spPr>
          <a:xfrm flipV="1">
            <a:off x="3162555" y="878836"/>
            <a:ext cx="2649791" cy="41045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18" idx="7"/>
            <a:endCxn id="31" idx="3"/>
          </p:cNvCxnSpPr>
          <p:nvPr/>
        </p:nvCxnSpPr>
        <p:spPr>
          <a:xfrm flipV="1">
            <a:off x="3104934" y="1088720"/>
            <a:ext cx="2791775" cy="44882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19" idx="7"/>
          </p:cNvCxnSpPr>
          <p:nvPr/>
        </p:nvCxnSpPr>
        <p:spPr>
          <a:xfrm flipV="1">
            <a:off x="3132637" y="1178964"/>
            <a:ext cx="2878288" cy="50351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개체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8714291"/>
              </p:ext>
            </p:extLst>
          </p:nvPr>
        </p:nvGraphicFramePr>
        <p:xfrm>
          <a:off x="3766322" y="260648"/>
          <a:ext cx="38417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26" name="수식" r:id="rId3" imgW="215640" imgH="203040" progId="Equation.3">
                  <p:embed/>
                </p:oleObj>
              </mc:Choice>
              <mc:Fallback>
                <p:oleObj name="수식" r:id="rId3" imgW="2156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6322" y="260648"/>
                        <a:ext cx="38417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개체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7904842"/>
              </p:ext>
            </p:extLst>
          </p:nvPr>
        </p:nvGraphicFramePr>
        <p:xfrm>
          <a:off x="3528321" y="912565"/>
          <a:ext cx="4286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27" name="수식" r:id="rId5" imgW="241200" imgH="203040" progId="Equation.3">
                  <p:embed/>
                </p:oleObj>
              </mc:Choice>
              <mc:Fallback>
                <p:oleObj name="수식" r:id="rId5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8321" y="912565"/>
                        <a:ext cx="4286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개체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0453931"/>
              </p:ext>
            </p:extLst>
          </p:nvPr>
        </p:nvGraphicFramePr>
        <p:xfrm>
          <a:off x="3561659" y="1561852"/>
          <a:ext cx="406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28" name="수식" r:id="rId7" imgW="228600" imgH="203040" progId="Equation.3">
                  <p:embed/>
                </p:oleObj>
              </mc:Choice>
              <mc:Fallback>
                <p:oleObj name="수식" r:id="rId7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1659" y="1561852"/>
                        <a:ext cx="406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개체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4974510"/>
              </p:ext>
            </p:extLst>
          </p:nvPr>
        </p:nvGraphicFramePr>
        <p:xfrm>
          <a:off x="3466409" y="2209552"/>
          <a:ext cx="430212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29" name="수식" r:id="rId9" imgW="241200" imgH="203040" progId="Equation.3">
                  <p:embed/>
                </p:oleObj>
              </mc:Choice>
              <mc:Fallback>
                <p:oleObj name="수식" r:id="rId9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6409" y="2209552"/>
                        <a:ext cx="430212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개체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9049571"/>
              </p:ext>
            </p:extLst>
          </p:nvPr>
        </p:nvGraphicFramePr>
        <p:xfrm>
          <a:off x="3417196" y="2712790"/>
          <a:ext cx="406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0" name="수식" r:id="rId11" imgW="228600" imgH="203040" progId="Equation.3">
                  <p:embed/>
                </p:oleObj>
              </mc:Choice>
              <mc:Fallback>
                <p:oleObj name="수식" r:id="rId11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7196" y="2712790"/>
                        <a:ext cx="406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개체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2702345"/>
              </p:ext>
            </p:extLst>
          </p:nvPr>
        </p:nvGraphicFramePr>
        <p:xfrm>
          <a:off x="3394971" y="3289052"/>
          <a:ext cx="4286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1" name="수식" r:id="rId13" imgW="241200" imgH="203040" progId="Equation.3">
                  <p:embed/>
                </p:oleObj>
              </mc:Choice>
              <mc:Fallback>
                <p:oleObj name="수식" r:id="rId13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4971" y="3289052"/>
                        <a:ext cx="4286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개체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520945"/>
              </p:ext>
            </p:extLst>
          </p:nvPr>
        </p:nvGraphicFramePr>
        <p:xfrm>
          <a:off x="3334274" y="3937496"/>
          <a:ext cx="4286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2" name="수식" r:id="rId15" imgW="241200" imgH="203040" progId="Equation.3">
                  <p:embed/>
                </p:oleObj>
              </mc:Choice>
              <mc:Fallback>
                <p:oleObj name="수식" r:id="rId15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4274" y="3937496"/>
                        <a:ext cx="4286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개체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891774"/>
              </p:ext>
            </p:extLst>
          </p:nvPr>
        </p:nvGraphicFramePr>
        <p:xfrm>
          <a:off x="3345759" y="4586040"/>
          <a:ext cx="406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3" name="수식" r:id="rId17" imgW="228600" imgH="203040" progId="Equation.3">
                  <p:embed/>
                </p:oleObj>
              </mc:Choice>
              <mc:Fallback>
                <p:oleObj name="수식" r:id="rId17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5759" y="4586040"/>
                        <a:ext cx="406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개체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8154722"/>
              </p:ext>
            </p:extLst>
          </p:nvPr>
        </p:nvGraphicFramePr>
        <p:xfrm>
          <a:off x="3334274" y="5161632"/>
          <a:ext cx="406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4" name="수식" r:id="rId19" imgW="228600" imgH="203040" progId="Equation.3">
                  <p:embed/>
                </p:oleObj>
              </mc:Choice>
              <mc:Fallback>
                <p:oleObj name="수식" r:id="rId19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4274" y="5161632"/>
                        <a:ext cx="406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개체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3692030"/>
              </p:ext>
            </p:extLst>
          </p:nvPr>
        </p:nvGraphicFramePr>
        <p:xfrm>
          <a:off x="6804248" y="365890"/>
          <a:ext cx="993616" cy="3618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5" name="수식" r:id="rId21" imgW="507960" imgH="1879560" progId="Equation.3">
                  <p:embed/>
                </p:oleObj>
              </mc:Choice>
              <mc:Fallback>
                <p:oleObj name="수식" r:id="rId21" imgW="507960" imgH="1879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248" y="365890"/>
                        <a:ext cx="993616" cy="36182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타원 60"/>
          <p:cNvSpPr/>
          <p:nvPr/>
        </p:nvSpPr>
        <p:spPr>
          <a:xfrm>
            <a:off x="5782546" y="4365104"/>
            <a:ext cx="576064" cy="59364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/>
          <p:cNvCxnSpPr>
            <a:stCxn id="11" idx="6"/>
            <a:endCxn id="61" idx="1"/>
          </p:cNvCxnSpPr>
          <p:nvPr/>
        </p:nvCxnSpPr>
        <p:spPr>
          <a:xfrm>
            <a:off x="3190258" y="441843"/>
            <a:ext cx="2676651" cy="40101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12" idx="6"/>
            <a:endCxn id="61" idx="1"/>
          </p:cNvCxnSpPr>
          <p:nvPr/>
        </p:nvCxnSpPr>
        <p:spPr>
          <a:xfrm>
            <a:off x="3195213" y="1122721"/>
            <a:ext cx="2671696" cy="33293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stCxn id="13" idx="6"/>
            <a:endCxn id="61" idx="2"/>
          </p:cNvCxnSpPr>
          <p:nvPr/>
        </p:nvCxnSpPr>
        <p:spPr>
          <a:xfrm>
            <a:off x="3173441" y="1862729"/>
            <a:ext cx="2609105" cy="27991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>
            <a:stCxn id="14" idx="6"/>
            <a:endCxn id="61" idx="2"/>
          </p:cNvCxnSpPr>
          <p:nvPr/>
        </p:nvCxnSpPr>
        <p:spPr>
          <a:xfrm>
            <a:off x="3173441" y="2661509"/>
            <a:ext cx="2609105" cy="20004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15" idx="6"/>
            <a:endCxn id="61" idx="2"/>
          </p:cNvCxnSpPr>
          <p:nvPr/>
        </p:nvCxnSpPr>
        <p:spPr>
          <a:xfrm>
            <a:off x="3162555" y="3471175"/>
            <a:ext cx="2619991" cy="11907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16" idx="6"/>
            <a:endCxn id="61" idx="2"/>
          </p:cNvCxnSpPr>
          <p:nvPr/>
        </p:nvCxnSpPr>
        <p:spPr>
          <a:xfrm>
            <a:off x="3162555" y="4263263"/>
            <a:ext cx="2619991" cy="3986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17" idx="6"/>
            <a:endCxn id="61" idx="2"/>
          </p:cNvCxnSpPr>
          <p:nvPr/>
        </p:nvCxnSpPr>
        <p:spPr>
          <a:xfrm flipV="1">
            <a:off x="3162555" y="4661925"/>
            <a:ext cx="2619991" cy="32141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18" idx="6"/>
            <a:endCxn id="61" idx="2"/>
          </p:cNvCxnSpPr>
          <p:nvPr/>
        </p:nvCxnSpPr>
        <p:spPr>
          <a:xfrm flipV="1">
            <a:off x="3162555" y="4661925"/>
            <a:ext cx="2619991" cy="10414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>
            <a:stCxn id="19" idx="6"/>
            <a:endCxn id="61" idx="2"/>
          </p:cNvCxnSpPr>
          <p:nvPr/>
        </p:nvCxnSpPr>
        <p:spPr>
          <a:xfrm flipV="1">
            <a:off x="3190258" y="4661925"/>
            <a:ext cx="2592288" cy="16786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개체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072628"/>
              </p:ext>
            </p:extLst>
          </p:nvPr>
        </p:nvGraphicFramePr>
        <p:xfrm>
          <a:off x="5062466" y="3002642"/>
          <a:ext cx="4286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6" name="수식" r:id="rId23" imgW="241200" imgH="203040" progId="Equation.3">
                  <p:embed/>
                </p:oleObj>
              </mc:Choice>
              <mc:Fallback>
                <p:oleObj name="수식" r:id="rId23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2466" y="3002642"/>
                        <a:ext cx="4286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개체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1399575"/>
              </p:ext>
            </p:extLst>
          </p:nvPr>
        </p:nvGraphicFramePr>
        <p:xfrm>
          <a:off x="4774434" y="3265714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7" name="수식" r:id="rId25" imgW="253800" imgH="203040" progId="Equation.3">
                  <p:embed/>
                </p:oleObj>
              </mc:Choice>
              <mc:Fallback>
                <p:oleObj name="수식" r:id="rId25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4434" y="3265714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개체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1836605"/>
              </p:ext>
            </p:extLst>
          </p:nvPr>
        </p:nvGraphicFramePr>
        <p:xfrm>
          <a:off x="4571781" y="3432307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8" name="수식" r:id="rId27" imgW="253800" imgH="203040" progId="Equation.3">
                  <p:embed/>
                </p:oleObj>
              </mc:Choice>
              <mc:Fallback>
                <p:oleObj name="수식" r:id="rId27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1781" y="3432307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개체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054183"/>
              </p:ext>
            </p:extLst>
          </p:nvPr>
        </p:nvGraphicFramePr>
        <p:xfrm>
          <a:off x="4344768" y="3650020"/>
          <a:ext cx="4540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9" name="수식" r:id="rId29" imgW="253800" imgH="203040" progId="Equation.3">
                  <p:embed/>
                </p:oleObj>
              </mc:Choice>
              <mc:Fallback>
                <p:oleObj name="수식" r:id="rId29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4768" y="3650020"/>
                        <a:ext cx="4540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개체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674070"/>
              </p:ext>
            </p:extLst>
          </p:nvPr>
        </p:nvGraphicFramePr>
        <p:xfrm>
          <a:off x="4471469" y="3906618"/>
          <a:ext cx="452438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0" name="수식" r:id="rId31" imgW="253800" imgH="203040" progId="Equation.3">
                  <p:embed/>
                </p:oleObj>
              </mc:Choice>
              <mc:Fallback>
                <p:oleObj name="수식" r:id="rId31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1469" y="3906618"/>
                        <a:ext cx="452438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개체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0153151"/>
              </p:ext>
            </p:extLst>
          </p:nvPr>
        </p:nvGraphicFramePr>
        <p:xfrm>
          <a:off x="4413824" y="4296494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1" name="수식" r:id="rId33" imgW="253800" imgH="203040" progId="Equation.3">
                  <p:embed/>
                </p:oleObj>
              </mc:Choice>
              <mc:Fallback>
                <p:oleObj name="수식" r:id="rId33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3824" y="4296494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개체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505318"/>
              </p:ext>
            </p:extLst>
          </p:nvPr>
        </p:nvGraphicFramePr>
        <p:xfrm>
          <a:off x="4318058" y="4627743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2" name="수식" r:id="rId35" imgW="253800" imgH="203040" progId="Equation.3">
                  <p:embed/>
                </p:oleObj>
              </mc:Choice>
              <mc:Fallback>
                <p:oleObj name="수식" r:id="rId35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58" y="4627743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개체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6126274"/>
              </p:ext>
            </p:extLst>
          </p:nvPr>
        </p:nvGraphicFramePr>
        <p:xfrm>
          <a:off x="4277560" y="4983343"/>
          <a:ext cx="452437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3" name="수식" r:id="rId37" imgW="253800" imgH="203040" progId="Equation.3">
                  <p:embed/>
                </p:oleObj>
              </mc:Choice>
              <mc:Fallback>
                <p:oleObj name="수식" r:id="rId37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7560" y="4983343"/>
                        <a:ext cx="452437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개체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8091210"/>
              </p:ext>
            </p:extLst>
          </p:nvPr>
        </p:nvGraphicFramePr>
        <p:xfrm>
          <a:off x="4318058" y="5409113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4" name="수식" r:id="rId39" imgW="253800" imgH="203040" progId="Equation.3">
                  <p:embed/>
                </p:oleObj>
              </mc:Choice>
              <mc:Fallback>
                <p:oleObj name="수식" r:id="rId39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58" y="5409113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개체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8101448"/>
              </p:ext>
            </p:extLst>
          </p:nvPr>
        </p:nvGraphicFramePr>
        <p:xfrm>
          <a:off x="7998724" y="385564"/>
          <a:ext cx="1016000" cy="361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5" name="수식" r:id="rId41" imgW="520560" imgH="1879560" progId="Equation.3">
                  <p:embed/>
                </p:oleObj>
              </mc:Choice>
              <mc:Fallback>
                <p:oleObj name="수식" r:id="rId41" imgW="520560" imgH="1879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98724" y="385564"/>
                        <a:ext cx="1016000" cy="361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TextBox 87"/>
          <p:cNvSpPr txBox="1"/>
          <p:nvPr/>
        </p:nvSpPr>
        <p:spPr>
          <a:xfrm>
            <a:off x="5918356" y="1268760"/>
            <a:ext cx="52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0070C0"/>
                </a:solidFill>
              </a:rPr>
              <a:t>-1</a:t>
            </a:r>
            <a:endParaRPr lang="ko-KR" altLang="en-US" sz="2800" dirty="0">
              <a:solidFill>
                <a:srgbClr val="0070C0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868144" y="515719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</a:rPr>
              <a:t>9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660232" y="5939988"/>
            <a:ext cx="1944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-1</a:t>
            </a:r>
            <a:r>
              <a:rPr lang="en-US" altLang="ko-KR" dirty="0" smtClean="0"/>
              <a:t> &lt; </a:t>
            </a:r>
            <a:r>
              <a:rPr lang="en-US" altLang="ko-KR" dirty="0" smtClean="0">
                <a:solidFill>
                  <a:srgbClr val="FF0000"/>
                </a:solidFill>
              </a:rPr>
              <a:t>9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이므로 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115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9908" y="1113858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01956" y="1113858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534004" y="1113858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69908" y="1545906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01956" y="1545906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669908" y="198884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101956" y="1988840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534004" y="198884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534004" y="154590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347237" y="1519036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팔 하나 없는 사람 영상</a:t>
            </a:r>
            <a:endParaRPr lang="ko-KR" altLang="en-US" dirty="0"/>
          </a:p>
        </p:txBody>
      </p:sp>
      <p:sp>
        <p:nvSpPr>
          <p:cNvPr id="13" name="오른쪽 화살표 12"/>
          <p:cNvSpPr/>
          <p:nvPr/>
        </p:nvSpPr>
        <p:spPr>
          <a:xfrm>
            <a:off x="3275856" y="1412776"/>
            <a:ext cx="936104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2555776" y="3628121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1691680" y="4071055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2123728" y="4071055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2555776" y="4071055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2123728" y="3628121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1691680" y="4503103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2123728" y="4503103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1691680" y="3628121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2555776" y="4503103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/>
          <p:cNvSpPr txBox="1"/>
          <p:nvPr/>
        </p:nvSpPr>
        <p:spPr>
          <a:xfrm>
            <a:off x="4357965" y="4006658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뒷다리가 없는 개</a:t>
            </a:r>
            <a:endParaRPr lang="ko-KR" altLang="en-US" dirty="0"/>
          </a:p>
        </p:txBody>
      </p:sp>
      <p:sp>
        <p:nvSpPr>
          <p:cNvPr id="95" name="오른쪽 화살표 94"/>
          <p:cNvSpPr/>
          <p:nvPr/>
        </p:nvSpPr>
        <p:spPr>
          <a:xfrm>
            <a:off x="3275856" y="3933056"/>
            <a:ext cx="936104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24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/>
          <p:cNvSpPr/>
          <p:nvPr/>
        </p:nvSpPr>
        <p:spPr>
          <a:xfrm>
            <a:off x="107504" y="265449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539552" y="2654490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/>
          <p:cNvSpPr/>
          <p:nvPr/>
        </p:nvSpPr>
        <p:spPr>
          <a:xfrm>
            <a:off x="993372" y="265449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107504" y="3097424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/>
          <p:cNvSpPr/>
          <p:nvPr/>
        </p:nvSpPr>
        <p:spPr>
          <a:xfrm>
            <a:off x="539552" y="3097424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107504" y="352947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/>
          <p:cNvSpPr/>
          <p:nvPr/>
        </p:nvSpPr>
        <p:spPr>
          <a:xfrm>
            <a:off x="561324" y="3529472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/>
          <p:cNvSpPr/>
          <p:nvPr/>
        </p:nvSpPr>
        <p:spPr>
          <a:xfrm>
            <a:off x="971600" y="352947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/>
          <p:cNvSpPr/>
          <p:nvPr/>
        </p:nvSpPr>
        <p:spPr>
          <a:xfrm>
            <a:off x="993372" y="3086538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796799" y="2629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801754" y="943876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779982" y="168388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779982" y="24826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769096" y="3292330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769096" y="408441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769096" y="48044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769096" y="552457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796799" y="61617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342413" y="446314"/>
            <a:ext cx="2453390" cy="2405743"/>
          </a:xfrm>
          <a:custGeom>
            <a:avLst/>
            <a:gdLst>
              <a:gd name="connsiteX0" fmla="*/ 14990 w 2453390"/>
              <a:gd name="connsiteY0" fmla="*/ 2405743 h 2405743"/>
              <a:gd name="connsiteX1" fmla="*/ 363333 w 2453390"/>
              <a:gd name="connsiteY1" fmla="*/ 576943 h 2405743"/>
              <a:gd name="connsiteX2" fmla="*/ 2453390 w 2453390"/>
              <a:gd name="connsiteY2" fmla="*/ 0 h 240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3390" h="2405743">
                <a:moveTo>
                  <a:pt x="14990" y="2405743"/>
                </a:moveTo>
                <a:cubicBezTo>
                  <a:pt x="-14039" y="1691821"/>
                  <a:pt x="-43067" y="977900"/>
                  <a:pt x="363333" y="576943"/>
                </a:cubicBezTo>
                <a:cubicBezTo>
                  <a:pt x="769733" y="175986"/>
                  <a:pt x="1611561" y="87993"/>
                  <a:pt x="245339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803717" y="1132114"/>
            <a:ext cx="1981200" cy="1719943"/>
          </a:xfrm>
          <a:custGeom>
            <a:avLst/>
            <a:gdLst>
              <a:gd name="connsiteX0" fmla="*/ 0 w 1981200"/>
              <a:gd name="connsiteY0" fmla="*/ 1719943 h 1719943"/>
              <a:gd name="connsiteX1" fmla="*/ 370115 w 1981200"/>
              <a:gd name="connsiteY1" fmla="*/ 381000 h 1719943"/>
              <a:gd name="connsiteX2" fmla="*/ 1981200 w 1981200"/>
              <a:gd name="connsiteY2" fmla="*/ 0 h 17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0" h="1719943">
                <a:moveTo>
                  <a:pt x="0" y="1719943"/>
                </a:moveTo>
                <a:cubicBezTo>
                  <a:pt x="19957" y="1193800"/>
                  <a:pt x="39915" y="667657"/>
                  <a:pt x="370115" y="381000"/>
                </a:cubicBezTo>
                <a:cubicBezTo>
                  <a:pt x="700315" y="94343"/>
                  <a:pt x="1340757" y="47171"/>
                  <a:pt x="198120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1108517" y="1823484"/>
            <a:ext cx="1665515" cy="1072116"/>
          </a:xfrm>
          <a:custGeom>
            <a:avLst/>
            <a:gdLst>
              <a:gd name="connsiteX0" fmla="*/ 0 w 1665515"/>
              <a:gd name="connsiteY0" fmla="*/ 1072116 h 1072116"/>
              <a:gd name="connsiteX1" fmla="*/ 838200 w 1665515"/>
              <a:gd name="connsiteY1" fmla="*/ 125059 h 1072116"/>
              <a:gd name="connsiteX2" fmla="*/ 1665515 w 1665515"/>
              <a:gd name="connsiteY2" fmla="*/ 37973 h 1072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15" h="1072116">
                <a:moveTo>
                  <a:pt x="0" y="1072116"/>
                </a:moveTo>
                <a:cubicBezTo>
                  <a:pt x="280307" y="684766"/>
                  <a:pt x="560614" y="297416"/>
                  <a:pt x="838200" y="125059"/>
                </a:cubicBezTo>
                <a:cubicBezTo>
                  <a:pt x="1115786" y="-47298"/>
                  <a:pt x="1390650" y="-4663"/>
                  <a:pt x="1665515" y="3797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368289" y="2688771"/>
            <a:ext cx="2416628" cy="555172"/>
          </a:xfrm>
          <a:custGeom>
            <a:avLst/>
            <a:gdLst>
              <a:gd name="connsiteX0" fmla="*/ 0 w 2416628"/>
              <a:gd name="connsiteY0" fmla="*/ 555172 h 555172"/>
              <a:gd name="connsiteX1" fmla="*/ 2416628 w 2416628"/>
              <a:gd name="connsiteY1" fmla="*/ 0 h 55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16628" h="555172">
                <a:moveTo>
                  <a:pt x="0" y="555172"/>
                </a:moveTo>
                <a:lnTo>
                  <a:pt x="2416628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749289" y="3265714"/>
            <a:ext cx="1981200" cy="185057"/>
          </a:xfrm>
          <a:custGeom>
            <a:avLst/>
            <a:gdLst>
              <a:gd name="connsiteX0" fmla="*/ 0 w 1981200"/>
              <a:gd name="connsiteY0" fmla="*/ 0 h 185057"/>
              <a:gd name="connsiteX1" fmla="*/ 1981200 w 1981200"/>
              <a:gd name="connsiteY1" fmla="*/ 185057 h 18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1200" h="185057">
                <a:moveTo>
                  <a:pt x="0" y="0"/>
                </a:moveTo>
                <a:lnTo>
                  <a:pt x="1981200" y="18505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195603" y="3429000"/>
            <a:ext cx="1567543" cy="864985"/>
          </a:xfrm>
          <a:custGeom>
            <a:avLst/>
            <a:gdLst>
              <a:gd name="connsiteX0" fmla="*/ 0 w 1567543"/>
              <a:gd name="connsiteY0" fmla="*/ 0 h 864985"/>
              <a:gd name="connsiteX1" fmla="*/ 772886 w 1567543"/>
              <a:gd name="connsiteY1" fmla="*/ 751114 h 864985"/>
              <a:gd name="connsiteX2" fmla="*/ 1567543 w 1567543"/>
              <a:gd name="connsiteY2" fmla="*/ 849086 h 86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7543" h="864985">
                <a:moveTo>
                  <a:pt x="0" y="0"/>
                </a:moveTo>
                <a:cubicBezTo>
                  <a:pt x="255814" y="304800"/>
                  <a:pt x="511629" y="609600"/>
                  <a:pt x="772886" y="751114"/>
                </a:cubicBezTo>
                <a:cubicBezTo>
                  <a:pt x="1034143" y="892628"/>
                  <a:pt x="1300843" y="870857"/>
                  <a:pt x="1567543" y="8490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281567" y="3701143"/>
            <a:ext cx="2492465" cy="1395420"/>
          </a:xfrm>
          <a:custGeom>
            <a:avLst/>
            <a:gdLst>
              <a:gd name="connsiteX0" fmla="*/ 21408 w 2492465"/>
              <a:gd name="connsiteY0" fmla="*/ 0 h 1395420"/>
              <a:gd name="connsiteX1" fmla="*/ 358865 w 2492465"/>
              <a:gd name="connsiteY1" fmla="*/ 1262743 h 1395420"/>
              <a:gd name="connsiteX2" fmla="*/ 2492465 w 2492465"/>
              <a:gd name="connsiteY2" fmla="*/ 1295400 h 139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2465" h="1395420">
                <a:moveTo>
                  <a:pt x="21408" y="0"/>
                </a:moveTo>
                <a:cubicBezTo>
                  <a:pt x="-15785" y="523421"/>
                  <a:pt x="-52978" y="1046843"/>
                  <a:pt x="358865" y="1262743"/>
                </a:cubicBezTo>
                <a:cubicBezTo>
                  <a:pt x="770708" y="1478643"/>
                  <a:pt x="1631586" y="1387021"/>
                  <a:pt x="2492465" y="129540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625010" y="3722914"/>
            <a:ext cx="2159907" cy="2041799"/>
          </a:xfrm>
          <a:custGeom>
            <a:avLst/>
            <a:gdLst>
              <a:gd name="connsiteX0" fmla="*/ 189593 w 2159907"/>
              <a:gd name="connsiteY0" fmla="*/ 0 h 2041799"/>
              <a:gd name="connsiteX1" fmla="*/ 189593 w 2159907"/>
              <a:gd name="connsiteY1" fmla="*/ 1774372 h 2041799"/>
              <a:gd name="connsiteX2" fmla="*/ 2159907 w 2159907"/>
              <a:gd name="connsiteY2" fmla="*/ 2002972 h 204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9907" h="2041799">
                <a:moveTo>
                  <a:pt x="189593" y="0"/>
                </a:moveTo>
                <a:cubicBezTo>
                  <a:pt x="25400" y="720271"/>
                  <a:pt x="-138793" y="1440543"/>
                  <a:pt x="189593" y="1774372"/>
                </a:cubicBezTo>
                <a:cubicBezTo>
                  <a:pt x="517979" y="2108201"/>
                  <a:pt x="1338943" y="2055586"/>
                  <a:pt x="2159907" y="2002972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975632" y="3755571"/>
            <a:ext cx="1798400" cy="2684709"/>
          </a:xfrm>
          <a:custGeom>
            <a:avLst/>
            <a:gdLst>
              <a:gd name="connsiteX0" fmla="*/ 165543 w 1798400"/>
              <a:gd name="connsiteY0" fmla="*/ 0 h 2684709"/>
              <a:gd name="connsiteX1" fmla="*/ 154657 w 1798400"/>
              <a:gd name="connsiteY1" fmla="*/ 2362200 h 2684709"/>
              <a:gd name="connsiteX2" fmla="*/ 1798400 w 1798400"/>
              <a:gd name="connsiteY2" fmla="*/ 2601686 h 2684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8400" h="2684709">
                <a:moveTo>
                  <a:pt x="165543" y="0"/>
                </a:moveTo>
                <a:cubicBezTo>
                  <a:pt x="24028" y="964293"/>
                  <a:pt x="-117486" y="1928586"/>
                  <a:pt x="154657" y="2362200"/>
                </a:cubicBezTo>
                <a:cubicBezTo>
                  <a:pt x="426800" y="2795814"/>
                  <a:pt x="1112600" y="2698750"/>
                  <a:pt x="1798400" y="26016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812346" y="582015"/>
            <a:ext cx="576064" cy="5936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stCxn id="11" idx="6"/>
            <a:endCxn id="31" idx="1"/>
          </p:cNvCxnSpPr>
          <p:nvPr/>
        </p:nvCxnSpPr>
        <p:spPr>
          <a:xfrm>
            <a:off x="3190258" y="441843"/>
            <a:ext cx="2706451" cy="2271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2" idx="6"/>
            <a:endCxn id="31" idx="2"/>
          </p:cNvCxnSpPr>
          <p:nvPr/>
        </p:nvCxnSpPr>
        <p:spPr>
          <a:xfrm flipV="1">
            <a:off x="3195213" y="878836"/>
            <a:ext cx="2617133" cy="2438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13" idx="6"/>
            <a:endCxn id="31" idx="2"/>
          </p:cNvCxnSpPr>
          <p:nvPr/>
        </p:nvCxnSpPr>
        <p:spPr>
          <a:xfrm flipV="1">
            <a:off x="3173441" y="878836"/>
            <a:ext cx="2638905" cy="9838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14" idx="6"/>
            <a:endCxn id="31" idx="2"/>
          </p:cNvCxnSpPr>
          <p:nvPr/>
        </p:nvCxnSpPr>
        <p:spPr>
          <a:xfrm flipV="1">
            <a:off x="3173441" y="878836"/>
            <a:ext cx="2638905" cy="17826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15" idx="6"/>
            <a:endCxn id="31" idx="2"/>
          </p:cNvCxnSpPr>
          <p:nvPr/>
        </p:nvCxnSpPr>
        <p:spPr>
          <a:xfrm flipV="1">
            <a:off x="3162555" y="878836"/>
            <a:ext cx="2649791" cy="25923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16" idx="6"/>
            <a:endCxn id="31" idx="2"/>
          </p:cNvCxnSpPr>
          <p:nvPr/>
        </p:nvCxnSpPr>
        <p:spPr>
          <a:xfrm flipV="1">
            <a:off x="3162555" y="878836"/>
            <a:ext cx="2649791" cy="33844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17" idx="6"/>
            <a:endCxn id="31" idx="2"/>
          </p:cNvCxnSpPr>
          <p:nvPr/>
        </p:nvCxnSpPr>
        <p:spPr>
          <a:xfrm flipV="1">
            <a:off x="3162555" y="878836"/>
            <a:ext cx="2649791" cy="41045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18" idx="7"/>
            <a:endCxn id="31" idx="3"/>
          </p:cNvCxnSpPr>
          <p:nvPr/>
        </p:nvCxnSpPr>
        <p:spPr>
          <a:xfrm flipV="1">
            <a:off x="3104934" y="1088720"/>
            <a:ext cx="2791775" cy="44882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19" idx="7"/>
          </p:cNvCxnSpPr>
          <p:nvPr/>
        </p:nvCxnSpPr>
        <p:spPr>
          <a:xfrm flipV="1">
            <a:off x="3132637" y="1178964"/>
            <a:ext cx="2878288" cy="50351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개체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9361586"/>
              </p:ext>
            </p:extLst>
          </p:nvPr>
        </p:nvGraphicFramePr>
        <p:xfrm>
          <a:off x="3766322" y="260648"/>
          <a:ext cx="38417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54" name="수식" r:id="rId3" imgW="215640" imgH="203040" progId="Equation.3">
                  <p:embed/>
                </p:oleObj>
              </mc:Choice>
              <mc:Fallback>
                <p:oleObj name="수식" r:id="rId3" imgW="2156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6322" y="260648"/>
                        <a:ext cx="38417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개체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5620260"/>
              </p:ext>
            </p:extLst>
          </p:nvPr>
        </p:nvGraphicFramePr>
        <p:xfrm>
          <a:off x="3528321" y="912565"/>
          <a:ext cx="4286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55" name="수식" r:id="rId5" imgW="241200" imgH="203040" progId="Equation.3">
                  <p:embed/>
                </p:oleObj>
              </mc:Choice>
              <mc:Fallback>
                <p:oleObj name="수식" r:id="rId5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8321" y="912565"/>
                        <a:ext cx="4286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개체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2850496"/>
              </p:ext>
            </p:extLst>
          </p:nvPr>
        </p:nvGraphicFramePr>
        <p:xfrm>
          <a:off x="3561659" y="1561852"/>
          <a:ext cx="406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56" name="수식" r:id="rId7" imgW="228600" imgH="203040" progId="Equation.3">
                  <p:embed/>
                </p:oleObj>
              </mc:Choice>
              <mc:Fallback>
                <p:oleObj name="수식" r:id="rId7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1659" y="1561852"/>
                        <a:ext cx="406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개체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3335941"/>
              </p:ext>
            </p:extLst>
          </p:nvPr>
        </p:nvGraphicFramePr>
        <p:xfrm>
          <a:off x="3466409" y="2209552"/>
          <a:ext cx="430212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57" name="수식" r:id="rId9" imgW="241200" imgH="203040" progId="Equation.3">
                  <p:embed/>
                </p:oleObj>
              </mc:Choice>
              <mc:Fallback>
                <p:oleObj name="수식" r:id="rId9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6409" y="2209552"/>
                        <a:ext cx="430212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개체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5591883"/>
              </p:ext>
            </p:extLst>
          </p:nvPr>
        </p:nvGraphicFramePr>
        <p:xfrm>
          <a:off x="3417196" y="2712790"/>
          <a:ext cx="406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58" name="수식" r:id="rId11" imgW="228600" imgH="203040" progId="Equation.3">
                  <p:embed/>
                </p:oleObj>
              </mc:Choice>
              <mc:Fallback>
                <p:oleObj name="수식" r:id="rId11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7196" y="2712790"/>
                        <a:ext cx="406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개체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3389028"/>
              </p:ext>
            </p:extLst>
          </p:nvPr>
        </p:nvGraphicFramePr>
        <p:xfrm>
          <a:off x="3394971" y="3433440"/>
          <a:ext cx="4286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59" name="수식" r:id="rId13" imgW="241200" imgH="203040" progId="Equation.3">
                  <p:embed/>
                </p:oleObj>
              </mc:Choice>
              <mc:Fallback>
                <p:oleObj name="수식" r:id="rId13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4971" y="3433440"/>
                        <a:ext cx="4286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개체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0896477"/>
              </p:ext>
            </p:extLst>
          </p:nvPr>
        </p:nvGraphicFramePr>
        <p:xfrm>
          <a:off x="3351287" y="4081512"/>
          <a:ext cx="4286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60" name="수식" r:id="rId15" imgW="241200" imgH="203040" progId="Equation.3">
                  <p:embed/>
                </p:oleObj>
              </mc:Choice>
              <mc:Fallback>
                <p:oleObj name="수식" r:id="rId15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1287" y="4081512"/>
                        <a:ext cx="4286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개체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572540"/>
              </p:ext>
            </p:extLst>
          </p:nvPr>
        </p:nvGraphicFramePr>
        <p:xfrm>
          <a:off x="3345759" y="4586040"/>
          <a:ext cx="406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61" name="수식" r:id="rId17" imgW="228600" imgH="203040" progId="Equation.3">
                  <p:embed/>
                </p:oleObj>
              </mc:Choice>
              <mc:Fallback>
                <p:oleObj name="수식" r:id="rId17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5759" y="4586040"/>
                        <a:ext cx="406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개체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6699219"/>
              </p:ext>
            </p:extLst>
          </p:nvPr>
        </p:nvGraphicFramePr>
        <p:xfrm>
          <a:off x="3334274" y="5161632"/>
          <a:ext cx="406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62" name="수식" r:id="rId19" imgW="228600" imgH="203040" progId="Equation.3">
                  <p:embed/>
                </p:oleObj>
              </mc:Choice>
              <mc:Fallback>
                <p:oleObj name="수식" r:id="rId19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4274" y="5161632"/>
                        <a:ext cx="406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개체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1317792"/>
              </p:ext>
            </p:extLst>
          </p:nvPr>
        </p:nvGraphicFramePr>
        <p:xfrm>
          <a:off x="6804248" y="365890"/>
          <a:ext cx="993616" cy="3618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63" name="수식" r:id="rId21" imgW="507960" imgH="1879560" progId="Equation.3">
                  <p:embed/>
                </p:oleObj>
              </mc:Choice>
              <mc:Fallback>
                <p:oleObj name="수식" r:id="rId21" imgW="507960" imgH="1879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248" y="365890"/>
                        <a:ext cx="993616" cy="36182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타원 60"/>
          <p:cNvSpPr/>
          <p:nvPr/>
        </p:nvSpPr>
        <p:spPr>
          <a:xfrm>
            <a:off x="5782546" y="4365104"/>
            <a:ext cx="576064" cy="59364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/>
          <p:cNvCxnSpPr>
            <a:stCxn id="11" idx="6"/>
            <a:endCxn id="61" idx="1"/>
          </p:cNvCxnSpPr>
          <p:nvPr/>
        </p:nvCxnSpPr>
        <p:spPr>
          <a:xfrm>
            <a:off x="3190258" y="441843"/>
            <a:ext cx="2676651" cy="40101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12" idx="6"/>
            <a:endCxn id="61" idx="1"/>
          </p:cNvCxnSpPr>
          <p:nvPr/>
        </p:nvCxnSpPr>
        <p:spPr>
          <a:xfrm>
            <a:off x="3195213" y="1122721"/>
            <a:ext cx="2671696" cy="33293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stCxn id="13" idx="6"/>
            <a:endCxn id="61" idx="2"/>
          </p:cNvCxnSpPr>
          <p:nvPr/>
        </p:nvCxnSpPr>
        <p:spPr>
          <a:xfrm>
            <a:off x="3173441" y="1862729"/>
            <a:ext cx="2609105" cy="27991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>
            <a:stCxn id="14" idx="6"/>
            <a:endCxn id="61" idx="2"/>
          </p:cNvCxnSpPr>
          <p:nvPr/>
        </p:nvCxnSpPr>
        <p:spPr>
          <a:xfrm>
            <a:off x="3173441" y="2661509"/>
            <a:ext cx="2609105" cy="20004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15" idx="6"/>
            <a:endCxn id="61" idx="2"/>
          </p:cNvCxnSpPr>
          <p:nvPr/>
        </p:nvCxnSpPr>
        <p:spPr>
          <a:xfrm>
            <a:off x="3162555" y="3471175"/>
            <a:ext cx="2619991" cy="11907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16" idx="6"/>
            <a:endCxn id="61" idx="2"/>
          </p:cNvCxnSpPr>
          <p:nvPr/>
        </p:nvCxnSpPr>
        <p:spPr>
          <a:xfrm>
            <a:off x="3162555" y="4263263"/>
            <a:ext cx="2619991" cy="3986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17" idx="6"/>
            <a:endCxn id="61" idx="2"/>
          </p:cNvCxnSpPr>
          <p:nvPr/>
        </p:nvCxnSpPr>
        <p:spPr>
          <a:xfrm flipV="1">
            <a:off x="3162555" y="4661925"/>
            <a:ext cx="2619991" cy="32141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18" idx="6"/>
            <a:endCxn id="61" idx="2"/>
          </p:cNvCxnSpPr>
          <p:nvPr/>
        </p:nvCxnSpPr>
        <p:spPr>
          <a:xfrm flipV="1">
            <a:off x="3162555" y="4661925"/>
            <a:ext cx="2619991" cy="10414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>
            <a:stCxn id="19" idx="6"/>
            <a:endCxn id="61" idx="2"/>
          </p:cNvCxnSpPr>
          <p:nvPr/>
        </p:nvCxnSpPr>
        <p:spPr>
          <a:xfrm flipV="1">
            <a:off x="3190258" y="4661925"/>
            <a:ext cx="2592288" cy="16786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개체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225947"/>
              </p:ext>
            </p:extLst>
          </p:nvPr>
        </p:nvGraphicFramePr>
        <p:xfrm>
          <a:off x="5062466" y="3002642"/>
          <a:ext cx="4286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64" name="수식" r:id="rId23" imgW="241200" imgH="203040" progId="Equation.3">
                  <p:embed/>
                </p:oleObj>
              </mc:Choice>
              <mc:Fallback>
                <p:oleObj name="수식" r:id="rId23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2466" y="3002642"/>
                        <a:ext cx="4286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개체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7882459"/>
              </p:ext>
            </p:extLst>
          </p:nvPr>
        </p:nvGraphicFramePr>
        <p:xfrm>
          <a:off x="4774434" y="3265714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65" name="수식" r:id="rId25" imgW="253800" imgH="203040" progId="Equation.3">
                  <p:embed/>
                </p:oleObj>
              </mc:Choice>
              <mc:Fallback>
                <p:oleObj name="수식" r:id="rId25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4434" y="3265714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개체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7918753"/>
              </p:ext>
            </p:extLst>
          </p:nvPr>
        </p:nvGraphicFramePr>
        <p:xfrm>
          <a:off x="4571781" y="3432307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66" name="수식" r:id="rId27" imgW="253800" imgH="203040" progId="Equation.3">
                  <p:embed/>
                </p:oleObj>
              </mc:Choice>
              <mc:Fallback>
                <p:oleObj name="수식" r:id="rId27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1781" y="3432307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개체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6059427"/>
              </p:ext>
            </p:extLst>
          </p:nvPr>
        </p:nvGraphicFramePr>
        <p:xfrm>
          <a:off x="4344768" y="3650020"/>
          <a:ext cx="4540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67" name="수식" r:id="rId29" imgW="253800" imgH="203040" progId="Equation.3">
                  <p:embed/>
                </p:oleObj>
              </mc:Choice>
              <mc:Fallback>
                <p:oleObj name="수식" r:id="rId29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4768" y="3650020"/>
                        <a:ext cx="4540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개체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974353"/>
              </p:ext>
            </p:extLst>
          </p:nvPr>
        </p:nvGraphicFramePr>
        <p:xfrm>
          <a:off x="4471469" y="3906618"/>
          <a:ext cx="452438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68" name="수식" r:id="rId31" imgW="253800" imgH="203040" progId="Equation.3">
                  <p:embed/>
                </p:oleObj>
              </mc:Choice>
              <mc:Fallback>
                <p:oleObj name="수식" r:id="rId31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1469" y="3906618"/>
                        <a:ext cx="452438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개체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1184764"/>
              </p:ext>
            </p:extLst>
          </p:nvPr>
        </p:nvGraphicFramePr>
        <p:xfrm>
          <a:off x="4413824" y="4296494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69" name="수식" r:id="rId33" imgW="253800" imgH="203040" progId="Equation.3">
                  <p:embed/>
                </p:oleObj>
              </mc:Choice>
              <mc:Fallback>
                <p:oleObj name="수식" r:id="rId33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3824" y="4296494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개체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6648855"/>
              </p:ext>
            </p:extLst>
          </p:nvPr>
        </p:nvGraphicFramePr>
        <p:xfrm>
          <a:off x="4318058" y="4627743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70" name="수식" r:id="rId35" imgW="253800" imgH="203040" progId="Equation.3">
                  <p:embed/>
                </p:oleObj>
              </mc:Choice>
              <mc:Fallback>
                <p:oleObj name="수식" r:id="rId35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58" y="4627743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개체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760844"/>
              </p:ext>
            </p:extLst>
          </p:nvPr>
        </p:nvGraphicFramePr>
        <p:xfrm>
          <a:off x="4277560" y="4983343"/>
          <a:ext cx="452437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71" name="수식" r:id="rId37" imgW="253800" imgH="203040" progId="Equation.3">
                  <p:embed/>
                </p:oleObj>
              </mc:Choice>
              <mc:Fallback>
                <p:oleObj name="수식" r:id="rId37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7560" y="4983343"/>
                        <a:ext cx="452437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개체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7939229"/>
              </p:ext>
            </p:extLst>
          </p:nvPr>
        </p:nvGraphicFramePr>
        <p:xfrm>
          <a:off x="4318058" y="5409113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72" name="수식" r:id="rId39" imgW="253800" imgH="203040" progId="Equation.3">
                  <p:embed/>
                </p:oleObj>
              </mc:Choice>
              <mc:Fallback>
                <p:oleObj name="수식" r:id="rId39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58" y="5409113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개체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1030815"/>
              </p:ext>
            </p:extLst>
          </p:nvPr>
        </p:nvGraphicFramePr>
        <p:xfrm>
          <a:off x="7998724" y="385564"/>
          <a:ext cx="1016000" cy="361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73" name="수식" r:id="rId41" imgW="520560" imgH="1879560" progId="Equation.3">
                  <p:embed/>
                </p:oleObj>
              </mc:Choice>
              <mc:Fallback>
                <p:oleObj name="수식" r:id="rId41" imgW="520560" imgH="1879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98724" y="385564"/>
                        <a:ext cx="1016000" cy="361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TextBox 87"/>
          <p:cNvSpPr txBox="1"/>
          <p:nvPr/>
        </p:nvSpPr>
        <p:spPr>
          <a:xfrm>
            <a:off x="5918356" y="141277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0070C0"/>
                </a:solidFill>
              </a:rPr>
              <a:t>7</a:t>
            </a:r>
            <a:endParaRPr lang="ko-KR" altLang="en-US" sz="2800" dirty="0">
              <a:solidFill>
                <a:srgbClr val="0070C0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868144" y="5157192"/>
            <a:ext cx="52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FF0000"/>
                </a:solidFill>
              </a:rPr>
              <a:t>-3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660232" y="5939988"/>
            <a:ext cx="217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7</a:t>
            </a:r>
            <a:r>
              <a:rPr lang="en-US" altLang="ko-KR" dirty="0" smtClean="0"/>
              <a:t> &gt; </a:t>
            </a:r>
            <a:r>
              <a:rPr lang="en-US" altLang="ko-KR" dirty="0" smtClean="0">
                <a:solidFill>
                  <a:srgbClr val="FF0000"/>
                </a:solidFill>
              </a:rPr>
              <a:t>-3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이므로 사람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786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1032722" y="2576465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168626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600674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1032722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600674" y="2587351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168626" y="3451447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600674" y="3451447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168626" y="2576465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1032722" y="34574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796799" y="2629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801754" y="943876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779982" y="168388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779982" y="24826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769096" y="3292330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769096" y="408441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769096" y="48044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769096" y="552457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796799" y="61617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342413" y="446314"/>
            <a:ext cx="2453390" cy="2405743"/>
          </a:xfrm>
          <a:custGeom>
            <a:avLst/>
            <a:gdLst>
              <a:gd name="connsiteX0" fmla="*/ 14990 w 2453390"/>
              <a:gd name="connsiteY0" fmla="*/ 2405743 h 2405743"/>
              <a:gd name="connsiteX1" fmla="*/ 363333 w 2453390"/>
              <a:gd name="connsiteY1" fmla="*/ 576943 h 2405743"/>
              <a:gd name="connsiteX2" fmla="*/ 2453390 w 2453390"/>
              <a:gd name="connsiteY2" fmla="*/ 0 h 240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3390" h="2405743">
                <a:moveTo>
                  <a:pt x="14990" y="2405743"/>
                </a:moveTo>
                <a:cubicBezTo>
                  <a:pt x="-14039" y="1691821"/>
                  <a:pt x="-43067" y="977900"/>
                  <a:pt x="363333" y="576943"/>
                </a:cubicBezTo>
                <a:cubicBezTo>
                  <a:pt x="769733" y="175986"/>
                  <a:pt x="1611561" y="87993"/>
                  <a:pt x="245339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803717" y="1132114"/>
            <a:ext cx="1981200" cy="1719943"/>
          </a:xfrm>
          <a:custGeom>
            <a:avLst/>
            <a:gdLst>
              <a:gd name="connsiteX0" fmla="*/ 0 w 1981200"/>
              <a:gd name="connsiteY0" fmla="*/ 1719943 h 1719943"/>
              <a:gd name="connsiteX1" fmla="*/ 370115 w 1981200"/>
              <a:gd name="connsiteY1" fmla="*/ 381000 h 1719943"/>
              <a:gd name="connsiteX2" fmla="*/ 1981200 w 1981200"/>
              <a:gd name="connsiteY2" fmla="*/ 0 h 17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0" h="1719943">
                <a:moveTo>
                  <a:pt x="0" y="1719943"/>
                </a:moveTo>
                <a:cubicBezTo>
                  <a:pt x="19957" y="1193800"/>
                  <a:pt x="39915" y="667657"/>
                  <a:pt x="370115" y="381000"/>
                </a:cubicBezTo>
                <a:cubicBezTo>
                  <a:pt x="700315" y="94343"/>
                  <a:pt x="1340757" y="47171"/>
                  <a:pt x="198120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1108517" y="1823484"/>
            <a:ext cx="1665515" cy="1072116"/>
          </a:xfrm>
          <a:custGeom>
            <a:avLst/>
            <a:gdLst>
              <a:gd name="connsiteX0" fmla="*/ 0 w 1665515"/>
              <a:gd name="connsiteY0" fmla="*/ 1072116 h 1072116"/>
              <a:gd name="connsiteX1" fmla="*/ 838200 w 1665515"/>
              <a:gd name="connsiteY1" fmla="*/ 125059 h 1072116"/>
              <a:gd name="connsiteX2" fmla="*/ 1665515 w 1665515"/>
              <a:gd name="connsiteY2" fmla="*/ 37973 h 1072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15" h="1072116">
                <a:moveTo>
                  <a:pt x="0" y="1072116"/>
                </a:moveTo>
                <a:cubicBezTo>
                  <a:pt x="280307" y="684766"/>
                  <a:pt x="560614" y="297416"/>
                  <a:pt x="838200" y="125059"/>
                </a:cubicBezTo>
                <a:cubicBezTo>
                  <a:pt x="1115786" y="-47298"/>
                  <a:pt x="1390650" y="-4663"/>
                  <a:pt x="1665515" y="3797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368289" y="2688771"/>
            <a:ext cx="2416628" cy="555172"/>
          </a:xfrm>
          <a:custGeom>
            <a:avLst/>
            <a:gdLst>
              <a:gd name="connsiteX0" fmla="*/ 0 w 2416628"/>
              <a:gd name="connsiteY0" fmla="*/ 555172 h 555172"/>
              <a:gd name="connsiteX1" fmla="*/ 2416628 w 2416628"/>
              <a:gd name="connsiteY1" fmla="*/ 0 h 55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16628" h="555172">
                <a:moveTo>
                  <a:pt x="0" y="555172"/>
                </a:moveTo>
                <a:lnTo>
                  <a:pt x="2416628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749289" y="3265714"/>
            <a:ext cx="1981200" cy="185057"/>
          </a:xfrm>
          <a:custGeom>
            <a:avLst/>
            <a:gdLst>
              <a:gd name="connsiteX0" fmla="*/ 0 w 1981200"/>
              <a:gd name="connsiteY0" fmla="*/ 0 h 185057"/>
              <a:gd name="connsiteX1" fmla="*/ 1981200 w 1981200"/>
              <a:gd name="connsiteY1" fmla="*/ 185057 h 18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1200" h="185057">
                <a:moveTo>
                  <a:pt x="0" y="0"/>
                </a:moveTo>
                <a:lnTo>
                  <a:pt x="1981200" y="18505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195603" y="3429000"/>
            <a:ext cx="1567543" cy="864985"/>
          </a:xfrm>
          <a:custGeom>
            <a:avLst/>
            <a:gdLst>
              <a:gd name="connsiteX0" fmla="*/ 0 w 1567543"/>
              <a:gd name="connsiteY0" fmla="*/ 0 h 864985"/>
              <a:gd name="connsiteX1" fmla="*/ 772886 w 1567543"/>
              <a:gd name="connsiteY1" fmla="*/ 751114 h 864985"/>
              <a:gd name="connsiteX2" fmla="*/ 1567543 w 1567543"/>
              <a:gd name="connsiteY2" fmla="*/ 849086 h 86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7543" h="864985">
                <a:moveTo>
                  <a:pt x="0" y="0"/>
                </a:moveTo>
                <a:cubicBezTo>
                  <a:pt x="255814" y="304800"/>
                  <a:pt x="511629" y="609600"/>
                  <a:pt x="772886" y="751114"/>
                </a:cubicBezTo>
                <a:cubicBezTo>
                  <a:pt x="1034143" y="892628"/>
                  <a:pt x="1300843" y="870857"/>
                  <a:pt x="1567543" y="8490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281567" y="3701143"/>
            <a:ext cx="2492465" cy="1395420"/>
          </a:xfrm>
          <a:custGeom>
            <a:avLst/>
            <a:gdLst>
              <a:gd name="connsiteX0" fmla="*/ 21408 w 2492465"/>
              <a:gd name="connsiteY0" fmla="*/ 0 h 1395420"/>
              <a:gd name="connsiteX1" fmla="*/ 358865 w 2492465"/>
              <a:gd name="connsiteY1" fmla="*/ 1262743 h 1395420"/>
              <a:gd name="connsiteX2" fmla="*/ 2492465 w 2492465"/>
              <a:gd name="connsiteY2" fmla="*/ 1295400 h 139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2465" h="1395420">
                <a:moveTo>
                  <a:pt x="21408" y="0"/>
                </a:moveTo>
                <a:cubicBezTo>
                  <a:pt x="-15785" y="523421"/>
                  <a:pt x="-52978" y="1046843"/>
                  <a:pt x="358865" y="1262743"/>
                </a:cubicBezTo>
                <a:cubicBezTo>
                  <a:pt x="770708" y="1478643"/>
                  <a:pt x="1631586" y="1387021"/>
                  <a:pt x="2492465" y="129540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625010" y="3722914"/>
            <a:ext cx="2159907" cy="2041799"/>
          </a:xfrm>
          <a:custGeom>
            <a:avLst/>
            <a:gdLst>
              <a:gd name="connsiteX0" fmla="*/ 189593 w 2159907"/>
              <a:gd name="connsiteY0" fmla="*/ 0 h 2041799"/>
              <a:gd name="connsiteX1" fmla="*/ 189593 w 2159907"/>
              <a:gd name="connsiteY1" fmla="*/ 1774372 h 2041799"/>
              <a:gd name="connsiteX2" fmla="*/ 2159907 w 2159907"/>
              <a:gd name="connsiteY2" fmla="*/ 2002972 h 204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9907" h="2041799">
                <a:moveTo>
                  <a:pt x="189593" y="0"/>
                </a:moveTo>
                <a:cubicBezTo>
                  <a:pt x="25400" y="720271"/>
                  <a:pt x="-138793" y="1440543"/>
                  <a:pt x="189593" y="1774372"/>
                </a:cubicBezTo>
                <a:cubicBezTo>
                  <a:pt x="517979" y="2108201"/>
                  <a:pt x="1338943" y="2055586"/>
                  <a:pt x="2159907" y="2002972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975632" y="3755571"/>
            <a:ext cx="1798400" cy="2684709"/>
          </a:xfrm>
          <a:custGeom>
            <a:avLst/>
            <a:gdLst>
              <a:gd name="connsiteX0" fmla="*/ 165543 w 1798400"/>
              <a:gd name="connsiteY0" fmla="*/ 0 h 2684709"/>
              <a:gd name="connsiteX1" fmla="*/ 154657 w 1798400"/>
              <a:gd name="connsiteY1" fmla="*/ 2362200 h 2684709"/>
              <a:gd name="connsiteX2" fmla="*/ 1798400 w 1798400"/>
              <a:gd name="connsiteY2" fmla="*/ 2601686 h 2684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8400" h="2684709">
                <a:moveTo>
                  <a:pt x="165543" y="0"/>
                </a:moveTo>
                <a:cubicBezTo>
                  <a:pt x="24028" y="964293"/>
                  <a:pt x="-117486" y="1928586"/>
                  <a:pt x="154657" y="2362200"/>
                </a:cubicBezTo>
                <a:cubicBezTo>
                  <a:pt x="426800" y="2795814"/>
                  <a:pt x="1112600" y="2698750"/>
                  <a:pt x="1798400" y="26016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812346" y="582015"/>
            <a:ext cx="576064" cy="5936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stCxn id="11" idx="6"/>
            <a:endCxn id="31" idx="1"/>
          </p:cNvCxnSpPr>
          <p:nvPr/>
        </p:nvCxnSpPr>
        <p:spPr>
          <a:xfrm>
            <a:off x="3190258" y="441843"/>
            <a:ext cx="2706451" cy="2271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2" idx="6"/>
            <a:endCxn id="31" idx="2"/>
          </p:cNvCxnSpPr>
          <p:nvPr/>
        </p:nvCxnSpPr>
        <p:spPr>
          <a:xfrm flipV="1">
            <a:off x="3195213" y="878836"/>
            <a:ext cx="2617133" cy="2438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13" idx="6"/>
            <a:endCxn id="31" idx="2"/>
          </p:cNvCxnSpPr>
          <p:nvPr/>
        </p:nvCxnSpPr>
        <p:spPr>
          <a:xfrm flipV="1">
            <a:off x="3173441" y="878836"/>
            <a:ext cx="2638905" cy="9838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14" idx="6"/>
            <a:endCxn id="31" idx="2"/>
          </p:cNvCxnSpPr>
          <p:nvPr/>
        </p:nvCxnSpPr>
        <p:spPr>
          <a:xfrm flipV="1">
            <a:off x="3173441" y="878836"/>
            <a:ext cx="2638905" cy="17826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15" idx="6"/>
            <a:endCxn id="31" idx="2"/>
          </p:cNvCxnSpPr>
          <p:nvPr/>
        </p:nvCxnSpPr>
        <p:spPr>
          <a:xfrm flipV="1">
            <a:off x="3162555" y="878836"/>
            <a:ext cx="2649791" cy="25923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16" idx="6"/>
            <a:endCxn id="31" idx="2"/>
          </p:cNvCxnSpPr>
          <p:nvPr/>
        </p:nvCxnSpPr>
        <p:spPr>
          <a:xfrm flipV="1">
            <a:off x="3162555" y="878836"/>
            <a:ext cx="2649791" cy="33844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17" idx="6"/>
            <a:endCxn id="31" idx="2"/>
          </p:cNvCxnSpPr>
          <p:nvPr/>
        </p:nvCxnSpPr>
        <p:spPr>
          <a:xfrm flipV="1">
            <a:off x="3162555" y="878836"/>
            <a:ext cx="2649791" cy="41045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18" idx="7"/>
            <a:endCxn id="31" idx="3"/>
          </p:cNvCxnSpPr>
          <p:nvPr/>
        </p:nvCxnSpPr>
        <p:spPr>
          <a:xfrm flipV="1">
            <a:off x="3104934" y="1088720"/>
            <a:ext cx="2791775" cy="44882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19" idx="7"/>
          </p:cNvCxnSpPr>
          <p:nvPr/>
        </p:nvCxnSpPr>
        <p:spPr>
          <a:xfrm flipV="1">
            <a:off x="3132637" y="1178964"/>
            <a:ext cx="2878288" cy="50351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개체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7526493"/>
              </p:ext>
            </p:extLst>
          </p:nvPr>
        </p:nvGraphicFramePr>
        <p:xfrm>
          <a:off x="3766322" y="260648"/>
          <a:ext cx="38417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50" name="수식" r:id="rId3" imgW="215640" imgH="203040" progId="Equation.3">
                  <p:embed/>
                </p:oleObj>
              </mc:Choice>
              <mc:Fallback>
                <p:oleObj name="수식" r:id="rId3" imgW="2156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6322" y="260648"/>
                        <a:ext cx="38417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개체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534782"/>
              </p:ext>
            </p:extLst>
          </p:nvPr>
        </p:nvGraphicFramePr>
        <p:xfrm>
          <a:off x="3528321" y="912565"/>
          <a:ext cx="4286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51" name="수식" r:id="rId5" imgW="241200" imgH="203040" progId="Equation.3">
                  <p:embed/>
                </p:oleObj>
              </mc:Choice>
              <mc:Fallback>
                <p:oleObj name="수식" r:id="rId5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8321" y="912565"/>
                        <a:ext cx="4286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개체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4089634"/>
              </p:ext>
            </p:extLst>
          </p:nvPr>
        </p:nvGraphicFramePr>
        <p:xfrm>
          <a:off x="3561659" y="1561852"/>
          <a:ext cx="406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52" name="수식" r:id="rId7" imgW="228600" imgH="203040" progId="Equation.3">
                  <p:embed/>
                </p:oleObj>
              </mc:Choice>
              <mc:Fallback>
                <p:oleObj name="수식" r:id="rId7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1659" y="1561852"/>
                        <a:ext cx="406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개체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2848465"/>
              </p:ext>
            </p:extLst>
          </p:nvPr>
        </p:nvGraphicFramePr>
        <p:xfrm>
          <a:off x="3466409" y="2209552"/>
          <a:ext cx="430212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53" name="수식" r:id="rId9" imgW="241200" imgH="203040" progId="Equation.3">
                  <p:embed/>
                </p:oleObj>
              </mc:Choice>
              <mc:Fallback>
                <p:oleObj name="수식" r:id="rId9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6409" y="2209552"/>
                        <a:ext cx="430212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개체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9096102"/>
              </p:ext>
            </p:extLst>
          </p:nvPr>
        </p:nvGraphicFramePr>
        <p:xfrm>
          <a:off x="3417196" y="2712790"/>
          <a:ext cx="406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54" name="수식" r:id="rId11" imgW="228600" imgH="203040" progId="Equation.3">
                  <p:embed/>
                </p:oleObj>
              </mc:Choice>
              <mc:Fallback>
                <p:oleObj name="수식" r:id="rId11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7196" y="2712790"/>
                        <a:ext cx="406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개체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8802695"/>
              </p:ext>
            </p:extLst>
          </p:nvPr>
        </p:nvGraphicFramePr>
        <p:xfrm>
          <a:off x="3394971" y="3433440"/>
          <a:ext cx="4286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55" name="수식" r:id="rId13" imgW="241200" imgH="203040" progId="Equation.3">
                  <p:embed/>
                </p:oleObj>
              </mc:Choice>
              <mc:Fallback>
                <p:oleObj name="수식" r:id="rId13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4971" y="3433440"/>
                        <a:ext cx="4286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개체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8188536"/>
              </p:ext>
            </p:extLst>
          </p:nvPr>
        </p:nvGraphicFramePr>
        <p:xfrm>
          <a:off x="3351287" y="4081512"/>
          <a:ext cx="4286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76" name="수식" r:id="rId15" imgW="241200" imgH="203040" progId="Equation.3">
                  <p:embed/>
                </p:oleObj>
              </mc:Choice>
              <mc:Fallback>
                <p:oleObj name="수식" r:id="rId15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1287" y="4081512"/>
                        <a:ext cx="4286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개체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7842319"/>
              </p:ext>
            </p:extLst>
          </p:nvPr>
        </p:nvGraphicFramePr>
        <p:xfrm>
          <a:off x="3345759" y="4586040"/>
          <a:ext cx="406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77" name="수식" r:id="rId17" imgW="228600" imgH="203040" progId="Equation.3">
                  <p:embed/>
                </p:oleObj>
              </mc:Choice>
              <mc:Fallback>
                <p:oleObj name="수식" r:id="rId17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5759" y="4586040"/>
                        <a:ext cx="406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개체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1382358"/>
              </p:ext>
            </p:extLst>
          </p:nvPr>
        </p:nvGraphicFramePr>
        <p:xfrm>
          <a:off x="3334274" y="5161632"/>
          <a:ext cx="406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78" name="수식" r:id="rId19" imgW="228600" imgH="203040" progId="Equation.3">
                  <p:embed/>
                </p:oleObj>
              </mc:Choice>
              <mc:Fallback>
                <p:oleObj name="수식" r:id="rId19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4274" y="5161632"/>
                        <a:ext cx="406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개체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7825718"/>
              </p:ext>
            </p:extLst>
          </p:nvPr>
        </p:nvGraphicFramePr>
        <p:xfrm>
          <a:off x="6804248" y="365890"/>
          <a:ext cx="993616" cy="3618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79" name="수식" r:id="rId21" imgW="507960" imgH="1879560" progId="Equation.3">
                  <p:embed/>
                </p:oleObj>
              </mc:Choice>
              <mc:Fallback>
                <p:oleObj name="수식" r:id="rId21" imgW="507960" imgH="1879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248" y="365890"/>
                        <a:ext cx="993616" cy="36182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타원 60"/>
          <p:cNvSpPr/>
          <p:nvPr/>
        </p:nvSpPr>
        <p:spPr>
          <a:xfrm>
            <a:off x="5782546" y="4365104"/>
            <a:ext cx="576064" cy="59364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/>
          <p:cNvCxnSpPr>
            <a:stCxn id="11" idx="6"/>
            <a:endCxn id="61" idx="1"/>
          </p:cNvCxnSpPr>
          <p:nvPr/>
        </p:nvCxnSpPr>
        <p:spPr>
          <a:xfrm>
            <a:off x="3190258" y="441843"/>
            <a:ext cx="2676651" cy="40101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12" idx="6"/>
            <a:endCxn id="61" idx="1"/>
          </p:cNvCxnSpPr>
          <p:nvPr/>
        </p:nvCxnSpPr>
        <p:spPr>
          <a:xfrm>
            <a:off x="3195213" y="1122721"/>
            <a:ext cx="2671696" cy="33293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stCxn id="13" idx="6"/>
            <a:endCxn id="61" idx="2"/>
          </p:cNvCxnSpPr>
          <p:nvPr/>
        </p:nvCxnSpPr>
        <p:spPr>
          <a:xfrm>
            <a:off x="3173441" y="1862729"/>
            <a:ext cx="2609105" cy="27991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>
            <a:stCxn id="14" idx="6"/>
            <a:endCxn id="61" idx="2"/>
          </p:cNvCxnSpPr>
          <p:nvPr/>
        </p:nvCxnSpPr>
        <p:spPr>
          <a:xfrm>
            <a:off x="3173441" y="2661509"/>
            <a:ext cx="2609105" cy="20004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15" idx="6"/>
            <a:endCxn id="61" idx="2"/>
          </p:cNvCxnSpPr>
          <p:nvPr/>
        </p:nvCxnSpPr>
        <p:spPr>
          <a:xfrm>
            <a:off x="3162555" y="3471175"/>
            <a:ext cx="2619991" cy="11907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16" idx="6"/>
            <a:endCxn id="61" idx="2"/>
          </p:cNvCxnSpPr>
          <p:nvPr/>
        </p:nvCxnSpPr>
        <p:spPr>
          <a:xfrm>
            <a:off x="3162555" y="4263263"/>
            <a:ext cx="2619991" cy="3986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17" idx="6"/>
            <a:endCxn id="61" idx="2"/>
          </p:cNvCxnSpPr>
          <p:nvPr/>
        </p:nvCxnSpPr>
        <p:spPr>
          <a:xfrm flipV="1">
            <a:off x="3162555" y="4661925"/>
            <a:ext cx="2619991" cy="32141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18" idx="6"/>
            <a:endCxn id="61" idx="2"/>
          </p:cNvCxnSpPr>
          <p:nvPr/>
        </p:nvCxnSpPr>
        <p:spPr>
          <a:xfrm flipV="1">
            <a:off x="3162555" y="4661925"/>
            <a:ext cx="2619991" cy="10414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>
            <a:stCxn id="19" idx="6"/>
            <a:endCxn id="61" idx="2"/>
          </p:cNvCxnSpPr>
          <p:nvPr/>
        </p:nvCxnSpPr>
        <p:spPr>
          <a:xfrm flipV="1">
            <a:off x="3190258" y="4661925"/>
            <a:ext cx="2592288" cy="16786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개체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5893616"/>
              </p:ext>
            </p:extLst>
          </p:nvPr>
        </p:nvGraphicFramePr>
        <p:xfrm>
          <a:off x="5062466" y="3002642"/>
          <a:ext cx="4286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0" name="수식" r:id="rId23" imgW="241200" imgH="203040" progId="Equation.3">
                  <p:embed/>
                </p:oleObj>
              </mc:Choice>
              <mc:Fallback>
                <p:oleObj name="수식" r:id="rId23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2466" y="3002642"/>
                        <a:ext cx="4286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개체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0729776"/>
              </p:ext>
            </p:extLst>
          </p:nvPr>
        </p:nvGraphicFramePr>
        <p:xfrm>
          <a:off x="4774434" y="3265714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1" name="수식" r:id="rId25" imgW="253800" imgH="203040" progId="Equation.3">
                  <p:embed/>
                </p:oleObj>
              </mc:Choice>
              <mc:Fallback>
                <p:oleObj name="수식" r:id="rId25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4434" y="3265714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개체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1566452"/>
              </p:ext>
            </p:extLst>
          </p:nvPr>
        </p:nvGraphicFramePr>
        <p:xfrm>
          <a:off x="4571781" y="3432307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2" name="수식" r:id="rId27" imgW="253800" imgH="203040" progId="Equation.3">
                  <p:embed/>
                </p:oleObj>
              </mc:Choice>
              <mc:Fallback>
                <p:oleObj name="수식" r:id="rId27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1781" y="3432307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개체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241371"/>
              </p:ext>
            </p:extLst>
          </p:nvPr>
        </p:nvGraphicFramePr>
        <p:xfrm>
          <a:off x="4344768" y="3650020"/>
          <a:ext cx="4540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3" name="수식" r:id="rId29" imgW="253800" imgH="203040" progId="Equation.3">
                  <p:embed/>
                </p:oleObj>
              </mc:Choice>
              <mc:Fallback>
                <p:oleObj name="수식" r:id="rId29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4768" y="3650020"/>
                        <a:ext cx="4540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개체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358502"/>
              </p:ext>
            </p:extLst>
          </p:nvPr>
        </p:nvGraphicFramePr>
        <p:xfrm>
          <a:off x="4471469" y="3906618"/>
          <a:ext cx="452438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4" name="수식" r:id="rId31" imgW="253800" imgH="203040" progId="Equation.3">
                  <p:embed/>
                </p:oleObj>
              </mc:Choice>
              <mc:Fallback>
                <p:oleObj name="수식" r:id="rId31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1469" y="3906618"/>
                        <a:ext cx="452438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개체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3937495"/>
              </p:ext>
            </p:extLst>
          </p:nvPr>
        </p:nvGraphicFramePr>
        <p:xfrm>
          <a:off x="4413824" y="4296494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5" name="수식" r:id="rId33" imgW="253800" imgH="203040" progId="Equation.3">
                  <p:embed/>
                </p:oleObj>
              </mc:Choice>
              <mc:Fallback>
                <p:oleObj name="수식" r:id="rId33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3824" y="4296494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개체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8345116"/>
              </p:ext>
            </p:extLst>
          </p:nvPr>
        </p:nvGraphicFramePr>
        <p:xfrm>
          <a:off x="4318058" y="4627743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6" name="수식" r:id="rId35" imgW="253800" imgH="203040" progId="Equation.3">
                  <p:embed/>
                </p:oleObj>
              </mc:Choice>
              <mc:Fallback>
                <p:oleObj name="수식" r:id="rId35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58" y="4627743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개체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6928110"/>
              </p:ext>
            </p:extLst>
          </p:nvPr>
        </p:nvGraphicFramePr>
        <p:xfrm>
          <a:off x="4277560" y="4983343"/>
          <a:ext cx="452437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7" name="수식" r:id="rId37" imgW="253800" imgH="203040" progId="Equation.3">
                  <p:embed/>
                </p:oleObj>
              </mc:Choice>
              <mc:Fallback>
                <p:oleObj name="수식" r:id="rId37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7560" y="4983343"/>
                        <a:ext cx="452437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개체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7426688"/>
              </p:ext>
            </p:extLst>
          </p:nvPr>
        </p:nvGraphicFramePr>
        <p:xfrm>
          <a:off x="4318058" y="5409113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8" name="수식" r:id="rId39" imgW="253800" imgH="203040" progId="Equation.3">
                  <p:embed/>
                </p:oleObj>
              </mc:Choice>
              <mc:Fallback>
                <p:oleObj name="수식" r:id="rId39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58" y="5409113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개체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31121"/>
              </p:ext>
            </p:extLst>
          </p:nvPr>
        </p:nvGraphicFramePr>
        <p:xfrm>
          <a:off x="7998724" y="385564"/>
          <a:ext cx="1016000" cy="361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9" name="수식" r:id="rId41" imgW="520560" imgH="1879560" progId="Equation.3">
                  <p:embed/>
                </p:oleObj>
              </mc:Choice>
              <mc:Fallback>
                <p:oleObj name="수식" r:id="rId41" imgW="520560" imgH="1879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98724" y="385564"/>
                        <a:ext cx="1016000" cy="361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TextBox 87"/>
          <p:cNvSpPr txBox="1"/>
          <p:nvPr/>
        </p:nvSpPr>
        <p:spPr>
          <a:xfrm>
            <a:off x="5918356" y="141277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0070C0"/>
                </a:solidFill>
              </a:rPr>
              <a:t>1</a:t>
            </a:r>
            <a:endParaRPr lang="ko-KR" altLang="en-US" sz="2800" dirty="0">
              <a:solidFill>
                <a:srgbClr val="0070C0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868144" y="515719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FF0000"/>
                </a:solidFill>
              </a:rPr>
              <a:t>7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660232" y="5939988"/>
            <a:ext cx="1850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1</a:t>
            </a:r>
            <a:r>
              <a:rPr lang="en-US" altLang="ko-KR" dirty="0" smtClean="0"/>
              <a:t> &lt; </a:t>
            </a:r>
            <a:r>
              <a:rPr lang="en-US" altLang="ko-KR" dirty="0" smtClean="0">
                <a:solidFill>
                  <a:srgbClr val="FF0000"/>
                </a:solidFill>
              </a:rPr>
              <a:t>7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이므로 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728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411760" y="2267580"/>
            <a:ext cx="1189749" cy="1556956"/>
            <a:chOff x="2411760" y="2330962"/>
            <a:chExt cx="1189749" cy="1556956"/>
          </a:xfrm>
        </p:grpSpPr>
        <p:sp>
          <p:nvSpPr>
            <p:cNvPr id="2" name="직사각형 1"/>
            <p:cNvSpPr/>
            <p:nvPr/>
          </p:nvSpPr>
          <p:spPr>
            <a:xfrm>
              <a:off x="2411760" y="2330962"/>
              <a:ext cx="576064" cy="576064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2996450" y="2915652"/>
              <a:ext cx="576064" cy="576064"/>
            </a:xfrm>
            <a:prstGeom prst="rect">
              <a:avLst/>
            </a:prstGeom>
            <a:ln w="9525"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2996450" y="2330962"/>
              <a:ext cx="576064" cy="576064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411760" y="2915652"/>
              <a:ext cx="576064" cy="576064"/>
            </a:xfrm>
            <a:prstGeom prst="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411760" y="3518586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사람 영상</a:t>
              </a:r>
              <a:endParaRPr lang="ko-KR" altLang="en-US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004048" y="2267580"/>
            <a:ext cx="1160754" cy="1541638"/>
            <a:chOff x="5004048" y="2267580"/>
            <a:chExt cx="1160754" cy="1541638"/>
          </a:xfrm>
        </p:grpSpPr>
        <p:sp>
          <p:nvSpPr>
            <p:cNvPr id="6" name="직사각형 5"/>
            <p:cNvSpPr/>
            <p:nvPr/>
          </p:nvSpPr>
          <p:spPr>
            <a:xfrm>
              <a:off x="5588738" y="2267580"/>
              <a:ext cx="576064" cy="576064"/>
            </a:xfrm>
            <a:prstGeom prst="rect">
              <a:avLst/>
            </a:prstGeom>
            <a:ln w="9525"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004048" y="2852270"/>
              <a:ext cx="576064" cy="576064"/>
            </a:xfrm>
            <a:prstGeom prst="rect">
              <a:avLst/>
            </a:prstGeom>
            <a:ln w="9525"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004048" y="2267580"/>
              <a:ext cx="576064" cy="576064"/>
            </a:xfrm>
            <a:prstGeom prst="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588738" y="2852270"/>
              <a:ext cx="576064" cy="576064"/>
            </a:xfrm>
            <a:prstGeom prst="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121057" y="3439886"/>
              <a:ext cx="958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개 영상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5951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91680" y="90872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145500" y="908720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577548" y="90872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91680" y="1351654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123728" y="1351654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555776" y="1351654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691680" y="178370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123728" y="1783702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555776" y="178370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pSp>
        <p:nvGrpSpPr>
          <p:cNvPr id="20" name="그룹 19"/>
          <p:cNvGrpSpPr/>
          <p:nvPr/>
        </p:nvGrpSpPr>
        <p:grpSpPr>
          <a:xfrm>
            <a:off x="4694244" y="980728"/>
            <a:ext cx="1317916" cy="1307030"/>
            <a:chOff x="4982276" y="969842"/>
            <a:chExt cx="1317916" cy="1307030"/>
          </a:xfrm>
        </p:grpSpPr>
        <p:sp>
          <p:nvSpPr>
            <p:cNvPr id="11" name="직사각형 10"/>
            <p:cNvSpPr/>
            <p:nvPr/>
          </p:nvSpPr>
          <p:spPr>
            <a:xfrm>
              <a:off x="4982276" y="969842"/>
              <a:ext cx="432048" cy="432048"/>
            </a:xfrm>
            <a:prstGeom prst="rect">
              <a:avLst/>
            </a:prstGeom>
            <a:solidFill>
              <a:srgbClr val="FFFFFF">
                <a:alpha val="34902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414324" y="969842"/>
              <a:ext cx="432048" cy="432048"/>
            </a:xfrm>
            <a:prstGeom prst="rect">
              <a:avLst/>
            </a:prstGeom>
            <a:solidFill>
              <a:srgbClr val="FF0000">
                <a:alpha val="3490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-1</a:t>
              </a:r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868144" y="969842"/>
              <a:ext cx="432048" cy="432048"/>
            </a:xfrm>
            <a:prstGeom prst="rect">
              <a:avLst/>
            </a:prstGeom>
            <a:solidFill>
              <a:srgbClr val="FFFFFF">
                <a:alpha val="34902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982276" y="1412776"/>
              <a:ext cx="432048" cy="432048"/>
            </a:xfrm>
            <a:prstGeom prst="rect">
              <a:avLst/>
            </a:prstGeom>
            <a:solidFill>
              <a:srgbClr val="FF0000">
                <a:alpha val="3490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-1</a:t>
              </a:r>
              <a:endParaRPr lang="ko-KR" altLang="en-US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414324" y="1412776"/>
              <a:ext cx="432048" cy="432048"/>
            </a:xfrm>
            <a:prstGeom prst="rect">
              <a:avLst/>
            </a:prstGeom>
            <a:solidFill>
              <a:srgbClr val="FF0000">
                <a:alpha val="3490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-1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982276" y="1844824"/>
              <a:ext cx="432048" cy="432048"/>
            </a:xfrm>
            <a:prstGeom prst="rect">
              <a:avLst/>
            </a:prstGeom>
            <a:solidFill>
              <a:srgbClr val="FFFFFF">
                <a:alpha val="34902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436096" y="1844824"/>
              <a:ext cx="432048" cy="432048"/>
            </a:xfrm>
            <a:prstGeom prst="rect">
              <a:avLst/>
            </a:prstGeom>
            <a:solidFill>
              <a:srgbClr val="FF0000">
                <a:alpha val="3490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-1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846372" y="1844824"/>
              <a:ext cx="432048" cy="432048"/>
            </a:xfrm>
            <a:prstGeom prst="rect">
              <a:avLst/>
            </a:prstGeom>
            <a:solidFill>
              <a:srgbClr val="FFFFFF">
                <a:alpha val="34902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868144" y="1411219"/>
              <a:ext cx="432048" cy="432048"/>
            </a:xfrm>
            <a:prstGeom prst="rect">
              <a:avLst/>
            </a:prstGeom>
            <a:solidFill>
              <a:srgbClr val="FFFFFF">
                <a:alpha val="34902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547664" y="2348880"/>
            <a:ext cx="310052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   1*1 + -1*-1 + 1*1 </a:t>
            </a:r>
          </a:p>
          <a:p>
            <a:endParaRPr lang="en-US" altLang="ko-KR" dirty="0"/>
          </a:p>
          <a:p>
            <a:r>
              <a:rPr lang="en-US" altLang="ko-KR" dirty="0" smtClean="0"/>
              <a:t>+ -1*-1 + -1*-1 + -1*1</a:t>
            </a:r>
          </a:p>
          <a:p>
            <a:endParaRPr lang="en-US" altLang="ko-KR" dirty="0"/>
          </a:p>
          <a:p>
            <a:r>
              <a:rPr lang="en-US" altLang="ko-KR" dirty="0" smtClean="0"/>
              <a:t>+ 1*1 + -1*-1 + 1*1     = 7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1619672" y="464225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073492" y="4642250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2505540" y="464225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1619672" y="5085184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2051720" y="5085184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2483768" y="5085184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1619672" y="551723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2051720" y="5517232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2483768" y="551723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pSp>
        <p:nvGrpSpPr>
          <p:cNvPr id="31" name="그룹 30"/>
          <p:cNvGrpSpPr/>
          <p:nvPr/>
        </p:nvGrpSpPr>
        <p:grpSpPr>
          <a:xfrm>
            <a:off x="3707904" y="4642250"/>
            <a:ext cx="1317916" cy="1307030"/>
            <a:chOff x="4982276" y="969842"/>
            <a:chExt cx="1317916" cy="1307030"/>
          </a:xfrm>
        </p:grpSpPr>
        <p:sp>
          <p:nvSpPr>
            <p:cNvPr id="32" name="직사각형 31"/>
            <p:cNvSpPr/>
            <p:nvPr/>
          </p:nvSpPr>
          <p:spPr>
            <a:xfrm>
              <a:off x="4982276" y="969842"/>
              <a:ext cx="432048" cy="432048"/>
            </a:xfrm>
            <a:prstGeom prst="rect">
              <a:avLst/>
            </a:prstGeom>
            <a:solidFill>
              <a:srgbClr val="FFFFFF">
                <a:alpha val="34902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414324" y="969842"/>
              <a:ext cx="432048" cy="432048"/>
            </a:xfrm>
            <a:prstGeom prst="rect">
              <a:avLst/>
            </a:prstGeom>
            <a:solidFill>
              <a:srgbClr val="FF0000">
                <a:alpha val="3490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-1</a:t>
              </a:r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868144" y="969842"/>
              <a:ext cx="432048" cy="432048"/>
            </a:xfrm>
            <a:prstGeom prst="rect">
              <a:avLst/>
            </a:prstGeom>
            <a:solidFill>
              <a:srgbClr val="FFFFFF">
                <a:alpha val="34902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4982276" y="1412776"/>
              <a:ext cx="432048" cy="432048"/>
            </a:xfrm>
            <a:prstGeom prst="rect">
              <a:avLst/>
            </a:prstGeom>
            <a:solidFill>
              <a:srgbClr val="FF0000">
                <a:alpha val="3490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-1</a:t>
              </a:r>
              <a:endParaRPr lang="ko-KR" altLang="en-US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414324" y="1412776"/>
              <a:ext cx="432048" cy="432048"/>
            </a:xfrm>
            <a:prstGeom prst="rect">
              <a:avLst/>
            </a:prstGeom>
            <a:solidFill>
              <a:srgbClr val="FF0000">
                <a:alpha val="3490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-1</a:t>
              </a:r>
              <a:endParaRPr lang="ko-KR" altLang="en-US" dirty="0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4982276" y="1844824"/>
              <a:ext cx="432048" cy="432048"/>
            </a:xfrm>
            <a:prstGeom prst="rect">
              <a:avLst/>
            </a:prstGeom>
            <a:solidFill>
              <a:srgbClr val="FFFFFF">
                <a:alpha val="34902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436096" y="1844824"/>
              <a:ext cx="432048" cy="432048"/>
            </a:xfrm>
            <a:prstGeom prst="rect">
              <a:avLst/>
            </a:prstGeom>
            <a:solidFill>
              <a:srgbClr val="FF0000">
                <a:alpha val="3490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-1</a:t>
              </a:r>
              <a:endParaRPr lang="ko-KR" altLang="en-US" dirty="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46372" y="1844824"/>
              <a:ext cx="432048" cy="432048"/>
            </a:xfrm>
            <a:prstGeom prst="rect">
              <a:avLst/>
            </a:prstGeom>
            <a:solidFill>
              <a:srgbClr val="FFFFFF">
                <a:alpha val="34902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868144" y="1411219"/>
              <a:ext cx="432048" cy="432048"/>
            </a:xfrm>
            <a:prstGeom prst="rect">
              <a:avLst/>
            </a:prstGeom>
            <a:solidFill>
              <a:srgbClr val="FFFFFF">
                <a:alpha val="34902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3131840" y="4941168"/>
            <a:ext cx="4796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/>
              <a:t>*</a:t>
            </a:r>
            <a:endParaRPr lang="ko-KR" altLang="en-US" sz="5400" dirty="0"/>
          </a:p>
        </p:txBody>
      </p:sp>
      <p:sp>
        <p:nvSpPr>
          <p:cNvPr id="42" name="아래쪽 화살표 41"/>
          <p:cNvSpPr/>
          <p:nvPr/>
        </p:nvSpPr>
        <p:spPr>
          <a:xfrm>
            <a:off x="3097928" y="3933056"/>
            <a:ext cx="51353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2915816" y="6237312"/>
            <a:ext cx="378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2D Convolution  (2</a:t>
            </a:r>
            <a:r>
              <a:rPr lang="ko-KR" altLang="en-US" dirty="0" smtClean="0"/>
              <a:t>차원 </a:t>
            </a:r>
            <a:r>
              <a:rPr lang="ko-KR" altLang="en-US" dirty="0" err="1" smtClean="0"/>
              <a:t>컨볼루션</a:t>
            </a:r>
            <a:r>
              <a:rPr lang="en-US" altLang="ko-KR" dirty="0" smtClean="0"/>
              <a:t>))</a:t>
            </a:r>
            <a:endParaRPr lang="ko-KR" altLang="en-US" dirty="0"/>
          </a:p>
        </p:txBody>
      </p:sp>
      <p:cxnSp>
        <p:nvCxnSpPr>
          <p:cNvPr id="45" name="직선 화살표 연결선 44"/>
          <p:cNvCxnSpPr/>
          <p:nvPr/>
        </p:nvCxnSpPr>
        <p:spPr>
          <a:xfrm>
            <a:off x="3354693" y="5517232"/>
            <a:ext cx="0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82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-0.3217 -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9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-0.3217 -0.0006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9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91680" y="90872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123728" y="908720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555776" y="90872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91680" y="1340768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123728" y="1340768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555776" y="1340768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691680" y="178370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123728" y="1783702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555776" y="178370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845228" y="90872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2987824" y="90872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2987824" y="1783702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3408986" y="1340768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51" name="직사각형 50"/>
          <p:cNvSpPr/>
          <p:nvPr/>
        </p:nvSpPr>
        <p:spPr>
          <a:xfrm>
            <a:off x="3845228" y="1340768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52" name="직사각형 51"/>
          <p:cNvSpPr/>
          <p:nvPr/>
        </p:nvSpPr>
        <p:spPr>
          <a:xfrm>
            <a:off x="2987824" y="1340768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3845228" y="178370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7" name="직사각형 56"/>
          <p:cNvSpPr/>
          <p:nvPr/>
        </p:nvSpPr>
        <p:spPr>
          <a:xfrm>
            <a:off x="2555776" y="22048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2123728" y="2636912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1691680" y="307984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2123728" y="3079846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2555776" y="307984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64" name="직사각형 63"/>
          <p:cNvSpPr/>
          <p:nvPr/>
        </p:nvSpPr>
        <p:spPr>
          <a:xfrm>
            <a:off x="2987824" y="22048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65" name="직사각형 64"/>
          <p:cNvSpPr/>
          <p:nvPr/>
        </p:nvSpPr>
        <p:spPr>
          <a:xfrm>
            <a:off x="3408986" y="2204864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66" name="직사각형 65"/>
          <p:cNvSpPr/>
          <p:nvPr/>
        </p:nvSpPr>
        <p:spPr>
          <a:xfrm>
            <a:off x="3845228" y="22048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67" name="직사각형 66"/>
          <p:cNvSpPr/>
          <p:nvPr/>
        </p:nvSpPr>
        <p:spPr>
          <a:xfrm>
            <a:off x="2987824" y="2636912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68" name="직사각형 67"/>
          <p:cNvSpPr/>
          <p:nvPr/>
        </p:nvSpPr>
        <p:spPr>
          <a:xfrm>
            <a:off x="3408986" y="2636912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69" name="직사각형 68"/>
          <p:cNvSpPr/>
          <p:nvPr/>
        </p:nvSpPr>
        <p:spPr>
          <a:xfrm>
            <a:off x="3845228" y="2636912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70" name="직사각형 69"/>
          <p:cNvSpPr/>
          <p:nvPr/>
        </p:nvSpPr>
        <p:spPr>
          <a:xfrm>
            <a:off x="2987824" y="307984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1" name="직사각형 70"/>
          <p:cNvSpPr/>
          <p:nvPr/>
        </p:nvSpPr>
        <p:spPr>
          <a:xfrm>
            <a:off x="3408986" y="3079846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3845228" y="307984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3" name="직사각형 72"/>
          <p:cNvSpPr/>
          <p:nvPr/>
        </p:nvSpPr>
        <p:spPr>
          <a:xfrm>
            <a:off x="3408986" y="90872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4" name="직사각형 73"/>
          <p:cNvSpPr/>
          <p:nvPr/>
        </p:nvSpPr>
        <p:spPr>
          <a:xfrm>
            <a:off x="3408986" y="178370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5" name="직사각형 74"/>
          <p:cNvSpPr/>
          <p:nvPr/>
        </p:nvSpPr>
        <p:spPr>
          <a:xfrm>
            <a:off x="1691680" y="22048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6" name="직사각형 75"/>
          <p:cNvSpPr/>
          <p:nvPr/>
        </p:nvSpPr>
        <p:spPr>
          <a:xfrm>
            <a:off x="1691680" y="263691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7" name="직사각형 76"/>
          <p:cNvSpPr/>
          <p:nvPr/>
        </p:nvSpPr>
        <p:spPr>
          <a:xfrm>
            <a:off x="2123728" y="22048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8" name="직사각형 77"/>
          <p:cNvSpPr/>
          <p:nvPr/>
        </p:nvSpPr>
        <p:spPr>
          <a:xfrm>
            <a:off x="2555776" y="263691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pSp>
        <p:nvGrpSpPr>
          <p:cNvPr id="20" name="그룹 19"/>
          <p:cNvGrpSpPr/>
          <p:nvPr/>
        </p:nvGrpSpPr>
        <p:grpSpPr>
          <a:xfrm>
            <a:off x="4694244" y="980728"/>
            <a:ext cx="1317916" cy="1307030"/>
            <a:chOff x="4982276" y="969842"/>
            <a:chExt cx="1317916" cy="1307030"/>
          </a:xfrm>
        </p:grpSpPr>
        <p:sp>
          <p:nvSpPr>
            <p:cNvPr id="11" name="직사각형 10"/>
            <p:cNvSpPr/>
            <p:nvPr/>
          </p:nvSpPr>
          <p:spPr>
            <a:xfrm>
              <a:off x="4982276" y="969842"/>
              <a:ext cx="432048" cy="432048"/>
            </a:xfrm>
            <a:prstGeom prst="rect">
              <a:avLst/>
            </a:prstGeom>
            <a:solidFill>
              <a:srgbClr val="FFFFFF">
                <a:alpha val="34902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414324" y="969842"/>
              <a:ext cx="432048" cy="432048"/>
            </a:xfrm>
            <a:prstGeom prst="rect">
              <a:avLst/>
            </a:prstGeom>
            <a:solidFill>
              <a:srgbClr val="FF0000">
                <a:alpha val="3490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-1</a:t>
              </a:r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868144" y="969842"/>
              <a:ext cx="432048" cy="432048"/>
            </a:xfrm>
            <a:prstGeom prst="rect">
              <a:avLst/>
            </a:prstGeom>
            <a:solidFill>
              <a:srgbClr val="FFFFFF">
                <a:alpha val="34902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982276" y="1412776"/>
              <a:ext cx="432048" cy="432048"/>
            </a:xfrm>
            <a:prstGeom prst="rect">
              <a:avLst/>
            </a:prstGeom>
            <a:solidFill>
              <a:srgbClr val="FF0000">
                <a:alpha val="3490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-1</a:t>
              </a:r>
              <a:endParaRPr lang="ko-KR" altLang="en-US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414324" y="1412776"/>
              <a:ext cx="432048" cy="432048"/>
            </a:xfrm>
            <a:prstGeom prst="rect">
              <a:avLst/>
            </a:prstGeom>
            <a:solidFill>
              <a:srgbClr val="FF0000">
                <a:alpha val="3490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-1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982276" y="1844824"/>
              <a:ext cx="432048" cy="432048"/>
            </a:xfrm>
            <a:prstGeom prst="rect">
              <a:avLst/>
            </a:prstGeom>
            <a:solidFill>
              <a:srgbClr val="FFFFFF">
                <a:alpha val="34902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436096" y="1844824"/>
              <a:ext cx="432048" cy="432048"/>
            </a:xfrm>
            <a:prstGeom prst="rect">
              <a:avLst/>
            </a:prstGeom>
            <a:solidFill>
              <a:srgbClr val="FF0000">
                <a:alpha val="3490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-1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846372" y="1844824"/>
              <a:ext cx="432048" cy="432048"/>
            </a:xfrm>
            <a:prstGeom prst="rect">
              <a:avLst/>
            </a:prstGeom>
            <a:solidFill>
              <a:srgbClr val="FFFFFF">
                <a:alpha val="34902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868144" y="1411219"/>
              <a:ext cx="432048" cy="432048"/>
            </a:xfrm>
            <a:prstGeom prst="rect">
              <a:avLst/>
            </a:prstGeom>
            <a:solidFill>
              <a:srgbClr val="FFFFFF">
                <a:alpha val="34902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sp>
        <p:nvSpPr>
          <p:cNvPr id="119" name="직사각형 118"/>
          <p:cNvSpPr/>
          <p:nvPr/>
        </p:nvSpPr>
        <p:spPr>
          <a:xfrm>
            <a:off x="5270308" y="3542618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" name="직사각형 119"/>
          <p:cNvSpPr/>
          <p:nvPr/>
        </p:nvSpPr>
        <p:spPr>
          <a:xfrm>
            <a:off x="5702356" y="3542618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직사각형 120"/>
          <p:cNvSpPr/>
          <p:nvPr/>
        </p:nvSpPr>
        <p:spPr>
          <a:xfrm>
            <a:off x="6134404" y="3542618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직사각형 121"/>
          <p:cNvSpPr/>
          <p:nvPr/>
        </p:nvSpPr>
        <p:spPr>
          <a:xfrm>
            <a:off x="5270308" y="398329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3" name="직사각형 122"/>
          <p:cNvSpPr/>
          <p:nvPr/>
        </p:nvSpPr>
        <p:spPr>
          <a:xfrm>
            <a:off x="5702356" y="398329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직사각형 123"/>
          <p:cNvSpPr/>
          <p:nvPr/>
        </p:nvSpPr>
        <p:spPr>
          <a:xfrm>
            <a:off x="6134404" y="398329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8" name="직사각형 127"/>
          <p:cNvSpPr/>
          <p:nvPr/>
        </p:nvSpPr>
        <p:spPr>
          <a:xfrm>
            <a:off x="7423856" y="3542618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직사각형 128"/>
          <p:cNvSpPr/>
          <p:nvPr/>
        </p:nvSpPr>
        <p:spPr>
          <a:xfrm>
            <a:off x="6566452" y="3542618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1" name="직사각형 130"/>
          <p:cNvSpPr/>
          <p:nvPr/>
        </p:nvSpPr>
        <p:spPr>
          <a:xfrm>
            <a:off x="6987614" y="398329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직사각형 131"/>
          <p:cNvSpPr/>
          <p:nvPr/>
        </p:nvSpPr>
        <p:spPr>
          <a:xfrm>
            <a:off x="7423856" y="398329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직사각형 132"/>
          <p:cNvSpPr/>
          <p:nvPr/>
        </p:nvSpPr>
        <p:spPr>
          <a:xfrm>
            <a:off x="6566452" y="398329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직사각형 148"/>
          <p:cNvSpPr/>
          <p:nvPr/>
        </p:nvSpPr>
        <p:spPr>
          <a:xfrm>
            <a:off x="6987614" y="3542618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5" name="직사각형 154"/>
          <p:cNvSpPr/>
          <p:nvPr/>
        </p:nvSpPr>
        <p:spPr>
          <a:xfrm>
            <a:off x="5270308" y="442622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6" name="직사각형 155"/>
          <p:cNvSpPr/>
          <p:nvPr/>
        </p:nvSpPr>
        <p:spPr>
          <a:xfrm>
            <a:off x="5702356" y="442622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7" name="직사각형 156"/>
          <p:cNvSpPr/>
          <p:nvPr/>
        </p:nvSpPr>
        <p:spPr>
          <a:xfrm>
            <a:off x="6134404" y="442622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8" name="직사각형 157"/>
          <p:cNvSpPr/>
          <p:nvPr/>
        </p:nvSpPr>
        <p:spPr>
          <a:xfrm>
            <a:off x="5270308" y="485827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9" name="직사각형 158"/>
          <p:cNvSpPr/>
          <p:nvPr/>
        </p:nvSpPr>
        <p:spPr>
          <a:xfrm>
            <a:off x="5702356" y="485827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0" name="직사각형 159"/>
          <p:cNvSpPr/>
          <p:nvPr/>
        </p:nvSpPr>
        <p:spPr>
          <a:xfrm>
            <a:off x="6134404" y="485827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직사각형 160"/>
          <p:cNvSpPr/>
          <p:nvPr/>
        </p:nvSpPr>
        <p:spPr>
          <a:xfrm>
            <a:off x="7423856" y="442622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2" name="직사각형 161"/>
          <p:cNvSpPr/>
          <p:nvPr/>
        </p:nvSpPr>
        <p:spPr>
          <a:xfrm>
            <a:off x="6566452" y="442622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3" name="직사각형 162"/>
          <p:cNvSpPr/>
          <p:nvPr/>
        </p:nvSpPr>
        <p:spPr>
          <a:xfrm>
            <a:off x="6987614" y="485827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직사각형 163"/>
          <p:cNvSpPr/>
          <p:nvPr/>
        </p:nvSpPr>
        <p:spPr>
          <a:xfrm>
            <a:off x="7423856" y="485827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5" name="직사각형 164"/>
          <p:cNvSpPr/>
          <p:nvPr/>
        </p:nvSpPr>
        <p:spPr>
          <a:xfrm>
            <a:off x="6566452" y="485827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6" name="직사각형 165"/>
          <p:cNvSpPr/>
          <p:nvPr/>
        </p:nvSpPr>
        <p:spPr>
          <a:xfrm>
            <a:off x="6987614" y="442622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7" name="직사각형 166"/>
          <p:cNvSpPr/>
          <p:nvPr/>
        </p:nvSpPr>
        <p:spPr>
          <a:xfrm>
            <a:off x="5270308" y="529258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8" name="직사각형 167"/>
          <p:cNvSpPr/>
          <p:nvPr/>
        </p:nvSpPr>
        <p:spPr>
          <a:xfrm>
            <a:off x="5702356" y="529258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9" name="직사각형 168"/>
          <p:cNvSpPr/>
          <p:nvPr/>
        </p:nvSpPr>
        <p:spPr>
          <a:xfrm>
            <a:off x="6134404" y="529258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0" name="직사각형 169"/>
          <p:cNvSpPr/>
          <p:nvPr/>
        </p:nvSpPr>
        <p:spPr>
          <a:xfrm>
            <a:off x="5270308" y="572463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1" name="직사각형 170"/>
          <p:cNvSpPr/>
          <p:nvPr/>
        </p:nvSpPr>
        <p:spPr>
          <a:xfrm>
            <a:off x="5702356" y="572463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2" name="직사각형 171"/>
          <p:cNvSpPr/>
          <p:nvPr/>
        </p:nvSpPr>
        <p:spPr>
          <a:xfrm>
            <a:off x="6134404" y="572463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3" name="직사각형 172"/>
          <p:cNvSpPr/>
          <p:nvPr/>
        </p:nvSpPr>
        <p:spPr>
          <a:xfrm>
            <a:off x="7423856" y="529258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4" name="직사각형 173"/>
          <p:cNvSpPr/>
          <p:nvPr/>
        </p:nvSpPr>
        <p:spPr>
          <a:xfrm>
            <a:off x="6566452" y="529258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5" name="직사각형 174"/>
          <p:cNvSpPr/>
          <p:nvPr/>
        </p:nvSpPr>
        <p:spPr>
          <a:xfrm>
            <a:off x="6987614" y="572463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6" name="직사각형 175"/>
          <p:cNvSpPr/>
          <p:nvPr/>
        </p:nvSpPr>
        <p:spPr>
          <a:xfrm>
            <a:off x="7423856" y="572463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7" name="직사각형 176"/>
          <p:cNvSpPr/>
          <p:nvPr/>
        </p:nvSpPr>
        <p:spPr>
          <a:xfrm>
            <a:off x="6566452" y="572463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8" name="직사각형 177"/>
          <p:cNvSpPr/>
          <p:nvPr/>
        </p:nvSpPr>
        <p:spPr>
          <a:xfrm>
            <a:off x="6987614" y="529258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971600" y="3945830"/>
            <a:ext cx="33922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1*1 + (-1)*(-1) + 1*1 </a:t>
            </a:r>
          </a:p>
          <a:p>
            <a:r>
              <a:rPr lang="en-US" altLang="ko-KR" dirty="0" smtClean="0"/>
              <a:t>+ (-1)*(-1) + (-1) *(-1) + (-1)*1</a:t>
            </a:r>
          </a:p>
          <a:p>
            <a:r>
              <a:rPr lang="en-US" altLang="ko-KR" dirty="0" smtClean="0"/>
              <a:t>+ 1*1 + (-1)*(-1) +1*1 =7</a:t>
            </a:r>
            <a:endParaRPr lang="ko-KR" altLang="en-US" dirty="0"/>
          </a:p>
        </p:txBody>
      </p:sp>
      <p:sp>
        <p:nvSpPr>
          <p:cNvPr id="179" name="TextBox 178"/>
          <p:cNvSpPr txBox="1"/>
          <p:nvPr/>
        </p:nvSpPr>
        <p:spPr>
          <a:xfrm>
            <a:off x="5702356" y="398329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180" name="TextBox 179"/>
          <p:cNvSpPr txBox="1"/>
          <p:nvPr/>
        </p:nvSpPr>
        <p:spPr>
          <a:xfrm>
            <a:off x="965884" y="3953675"/>
            <a:ext cx="32544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(-1)*1 + 1*(-1) + 1*1 </a:t>
            </a:r>
          </a:p>
          <a:p>
            <a:r>
              <a:rPr lang="en-US" altLang="ko-KR" dirty="0" smtClean="0"/>
              <a:t>+ (-1)*(-1) + (-1) *(-1) + 1*1</a:t>
            </a:r>
          </a:p>
          <a:p>
            <a:r>
              <a:rPr lang="en-US" altLang="ko-KR" dirty="0" smtClean="0"/>
              <a:t>+ (-1)*1 + 1*(-1) +(-1)*1 =-1</a:t>
            </a:r>
            <a:endParaRPr lang="ko-KR" altLang="en-US" dirty="0"/>
          </a:p>
        </p:txBody>
      </p:sp>
      <p:sp>
        <p:nvSpPr>
          <p:cNvPr id="181" name="TextBox 180"/>
          <p:cNvSpPr txBox="1"/>
          <p:nvPr/>
        </p:nvSpPr>
        <p:spPr>
          <a:xfrm>
            <a:off x="6134404" y="398329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956067" y="3945830"/>
            <a:ext cx="31838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1*1 + 1*(-1) + 1*1 </a:t>
            </a:r>
          </a:p>
          <a:p>
            <a:r>
              <a:rPr lang="en-US" altLang="ko-KR" dirty="0" smtClean="0"/>
              <a:t>+ (-1)*(-1) + 1 *(-1) + (-1)*1</a:t>
            </a:r>
          </a:p>
          <a:p>
            <a:r>
              <a:rPr lang="en-US" altLang="ko-KR" dirty="0" smtClean="0"/>
              <a:t>+ 1*1 + (-1)*(-1) +1*1 =3</a:t>
            </a:r>
            <a:endParaRPr lang="ko-KR" alt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6566452" y="398329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971600" y="3933056"/>
            <a:ext cx="31566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1*1 + 1*(-1) + 1*1 </a:t>
            </a:r>
          </a:p>
          <a:p>
            <a:r>
              <a:rPr lang="en-US" altLang="ko-KR" dirty="0" smtClean="0"/>
              <a:t>+ 1*(-1) + (-1) *(-1) + (-1)*1</a:t>
            </a:r>
          </a:p>
          <a:p>
            <a:r>
              <a:rPr lang="en-US" altLang="ko-KR" dirty="0" smtClean="0"/>
              <a:t>+ (-1)*1 + 1*(-1) +1*1 =-1</a:t>
            </a:r>
            <a:endParaRPr lang="ko-KR" alt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6987614" y="398329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971600" y="3945830"/>
            <a:ext cx="29482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(-1)*1 + (-1)*(-1) + (-1)*1 </a:t>
            </a:r>
          </a:p>
          <a:p>
            <a:r>
              <a:rPr lang="en-US" altLang="ko-KR" dirty="0" smtClean="0"/>
              <a:t>+ 1*(-1) + (-1) *(-1) + 1*1</a:t>
            </a:r>
          </a:p>
          <a:p>
            <a:r>
              <a:rPr lang="en-US" altLang="ko-KR" dirty="0" smtClean="0"/>
              <a:t>+ 1*1 + 1*(-1) +1*1 =1</a:t>
            </a:r>
            <a:endParaRPr lang="ko-KR" alt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5702356" y="442622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971600" y="3933056"/>
            <a:ext cx="2920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(-1)*1 + 1*(-1) + (-1)*1 </a:t>
            </a:r>
          </a:p>
          <a:p>
            <a:r>
              <a:rPr lang="en-US" altLang="ko-KR" dirty="0" smtClean="0"/>
              <a:t>+ 1*(-1) + 1 *(-1) + (-1)*1</a:t>
            </a:r>
          </a:p>
          <a:p>
            <a:r>
              <a:rPr lang="en-US" altLang="ko-KR" dirty="0" smtClean="0"/>
              <a:t>+ 1*1 + 1*(-1) +1*1 =1</a:t>
            </a:r>
            <a:endParaRPr lang="ko-KR" alt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6134404" y="442622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763688" y="5373216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이런 식으로 계속 채움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-1620688" y="99851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컨볼루션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853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-0.3217 -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9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17 -0.00069 L -0.27448 -0.0006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466 -0.00069 L -0.22622 -0.00138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622 -0.00138 L -0.17986 -0.00069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986 -0.00069 L -0.3217 0.06227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01" y="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17 0.06227 L -0.27448 0.06227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179" grpId="0"/>
      <p:bldP spid="180" grpId="0"/>
      <p:bldP spid="180" grpId="1"/>
      <p:bldP spid="181" grpId="0"/>
      <p:bldP spid="88" grpId="0"/>
      <p:bldP spid="88" grpId="1"/>
      <p:bldP spid="89" grpId="0"/>
      <p:bldP spid="90" grpId="0"/>
      <p:bldP spid="90" grpId="1"/>
      <p:bldP spid="91" grpId="0"/>
      <p:bldP spid="92" grpId="0"/>
      <p:bldP spid="92" grpId="1"/>
      <p:bldP spid="93" grpId="0"/>
      <p:bldP spid="94" grpId="0"/>
      <p:bldP spid="94" grpId="1"/>
      <p:bldP spid="95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5576" y="921494"/>
            <a:ext cx="58047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연</a:t>
            </a:r>
            <a:r>
              <a:rPr lang="ko-KR" altLang="en-US" dirty="0"/>
              <a:t>습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1   :</a:t>
            </a:r>
          </a:p>
          <a:p>
            <a:endParaRPr lang="en-US" altLang="ko-KR" dirty="0"/>
          </a:p>
          <a:p>
            <a:r>
              <a:rPr lang="ko-KR" altLang="en-US" dirty="0" smtClean="0"/>
              <a:t>아래의 영상과 필터를 </a:t>
            </a:r>
            <a:r>
              <a:rPr lang="ko-KR" altLang="en-US" dirty="0" err="1" smtClean="0"/>
              <a:t>컨볼루션한</a:t>
            </a:r>
            <a:r>
              <a:rPr lang="ko-KR" altLang="en-US" dirty="0" smtClean="0"/>
              <a:t> 결과를 계산하시오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979712" y="262762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10</a:t>
            </a:r>
            <a:endParaRPr lang="ko-KR" altLang="en-US" sz="1600" dirty="0"/>
          </a:p>
        </p:txBody>
      </p:sp>
      <p:sp>
        <p:nvSpPr>
          <p:cNvPr id="4" name="직사각형 3"/>
          <p:cNvSpPr/>
          <p:nvPr/>
        </p:nvSpPr>
        <p:spPr>
          <a:xfrm>
            <a:off x="2411760" y="262762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10</a:t>
            </a:r>
            <a:endParaRPr lang="ko-KR" altLang="en-US" sz="1600" dirty="0"/>
          </a:p>
        </p:txBody>
      </p:sp>
      <p:sp>
        <p:nvSpPr>
          <p:cNvPr id="5" name="직사각형 4"/>
          <p:cNvSpPr/>
          <p:nvPr/>
        </p:nvSpPr>
        <p:spPr>
          <a:xfrm>
            <a:off x="2843808" y="262762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12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1979712" y="3059668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10</a:t>
            </a:r>
            <a:endParaRPr lang="ko-KR" altLang="en-US" sz="1600" dirty="0"/>
          </a:p>
        </p:txBody>
      </p:sp>
      <p:sp>
        <p:nvSpPr>
          <p:cNvPr id="7" name="직사각형 6"/>
          <p:cNvSpPr/>
          <p:nvPr/>
        </p:nvSpPr>
        <p:spPr>
          <a:xfrm>
            <a:off x="2411760" y="3059668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12</a:t>
            </a:r>
            <a:endParaRPr lang="ko-KR" altLang="en-US" sz="1600" dirty="0"/>
          </a:p>
        </p:txBody>
      </p:sp>
      <p:sp>
        <p:nvSpPr>
          <p:cNvPr id="8" name="직사각형 7"/>
          <p:cNvSpPr/>
          <p:nvPr/>
        </p:nvSpPr>
        <p:spPr>
          <a:xfrm>
            <a:off x="2843808" y="3059668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13</a:t>
            </a:r>
            <a:endParaRPr lang="ko-KR" altLang="en-US" sz="1600" dirty="0"/>
          </a:p>
        </p:txBody>
      </p:sp>
      <p:sp>
        <p:nvSpPr>
          <p:cNvPr id="9" name="직사각형 8"/>
          <p:cNvSpPr/>
          <p:nvPr/>
        </p:nvSpPr>
        <p:spPr>
          <a:xfrm>
            <a:off x="1979712" y="350260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11</a:t>
            </a:r>
            <a:endParaRPr lang="ko-KR" altLang="en-US" sz="1600" dirty="0"/>
          </a:p>
        </p:txBody>
      </p:sp>
      <p:sp>
        <p:nvSpPr>
          <p:cNvPr id="10" name="직사각형 9"/>
          <p:cNvSpPr/>
          <p:nvPr/>
        </p:nvSpPr>
        <p:spPr>
          <a:xfrm>
            <a:off x="2411760" y="350260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11</a:t>
            </a:r>
            <a:endParaRPr lang="ko-KR" altLang="en-US" sz="1600" dirty="0"/>
          </a:p>
        </p:txBody>
      </p:sp>
      <p:sp>
        <p:nvSpPr>
          <p:cNvPr id="11" name="직사각형 10"/>
          <p:cNvSpPr/>
          <p:nvPr/>
        </p:nvSpPr>
        <p:spPr>
          <a:xfrm>
            <a:off x="2843808" y="350260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13</a:t>
            </a:r>
            <a:endParaRPr lang="ko-KR" altLang="en-US" sz="1600" dirty="0"/>
          </a:p>
        </p:txBody>
      </p:sp>
      <p:sp>
        <p:nvSpPr>
          <p:cNvPr id="12" name="직사각형 11"/>
          <p:cNvSpPr/>
          <p:nvPr/>
        </p:nvSpPr>
        <p:spPr>
          <a:xfrm>
            <a:off x="4133260" y="262762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3" name="직사각형 12"/>
          <p:cNvSpPr/>
          <p:nvPr/>
        </p:nvSpPr>
        <p:spPr>
          <a:xfrm>
            <a:off x="3275856" y="262762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11</a:t>
            </a:r>
            <a:endParaRPr lang="ko-KR" altLang="en-US" sz="1600" dirty="0"/>
          </a:p>
        </p:txBody>
      </p:sp>
      <p:sp>
        <p:nvSpPr>
          <p:cNvPr id="14" name="직사각형 13"/>
          <p:cNvSpPr/>
          <p:nvPr/>
        </p:nvSpPr>
        <p:spPr>
          <a:xfrm>
            <a:off x="3275856" y="350260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5" name="직사각형 14"/>
          <p:cNvSpPr/>
          <p:nvPr/>
        </p:nvSpPr>
        <p:spPr>
          <a:xfrm>
            <a:off x="3697018" y="3059668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5</a:t>
            </a:r>
            <a:endParaRPr lang="ko-KR" altLang="en-US" sz="1600" dirty="0"/>
          </a:p>
        </p:txBody>
      </p:sp>
      <p:sp>
        <p:nvSpPr>
          <p:cNvPr id="16" name="직사각형 15"/>
          <p:cNvSpPr/>
          <p:nvPr/>
        </p:nvSpPr>
        <p:spPr>
          <a:xfrm>
            <a:off x="4133260" y="3059668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7" name="직사각형 16"/>
          <p:cNvSpPr/>
          <p:nvPr/>
        </p:nvSpPr>
        <p:spPr>
          <a:xfrm>
            <a:off x="3275856" y="3059668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5</a:t>
            </a:r>
            <a:endParaRPr lang="ko-KR" altLang="en-US" sz="1600" dirty="0"/>
          </a:p>
        </p:txBody>
      </p:sp>
      <p:sp>
        <p:nvSpPr>
          <p:cNvPr id="18" name="직사각형 17"/>
          <p:cNvSpPr/>
          <p:nvPr/>
        </p:nvSpPr>
        <p:spPr>
          <a:xfrm>
            <a:off x="4133260" y="350260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9" name="직사각형 18"/>
          <p:cNvSpPr/>
          <p:nvPr/>
        </p:nvSpPr>
        <p:spPr>
          <a:xfrm>
            <a:off x="2843808" y="39237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12</a:t>
            </a:r>
            <a:endParaRPr lang="ko-KR" altLang="en-US" sz="1600" dirty="0"/>
          </a:p>
        </p:txBody>
      </p:sp>
      <p:sp>
        <p:nvSpPr>
          <p:cNvPr id="20" name="직사각형 19"/>
          <p:cNvSpPr/>
          <p:nvPr/>
        </p:nvSpPr>
        <p:spPr>
          <a:xfrm>
            <a:off x="2411760" y="435581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12</a:t>
            </a:r>
            <a:endParaRPr lang="ko-KR" altLang="en-US" sz="1600" dirty="0"/>
          </a:p>
        </p:txBody>
      </p:sp>
      <p:sp>
        <p:nvSpPr>
          <p:cNvPr id="21" name="직사각형 20"/>
          <p:cNvSpPr/>
          <p:nvPr/>
        </p:nvSpPr>
        <p:spPr>
          <a:xfrm>
            <a:off x="1979712" y="479874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11</a:t>
            </a:r>
            <a:endParaRPr lang="ko-KR" altLang="en-US" sz="1600" dirty="0"/>
          </a:p>
        </p:txBody>
      </p:sp>
      <p:sp>
        <p:nvSpPr>
          <p:cNvPr id="22" name="직사각형 21"/>
          <p:cNvSpPr/>
          <p:nvPr/>
        </p:nvSpPr>
        <p:spPr>
          <a:xfrm>
            <a:off x="2411760" y="479874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1</a:t>
            </a:r>
            <a:r>
              <a:rPr lang="en-US" altLang="ko-KR" sz="1600" dirty="0" smtClean="0"/>
              <a:t>1</a:t>
            </a:r>
            <a:endParaRPr lang="ko-KR" altLang="en-US" sz="1600" dirty="0"/>
          </a:p>
        </p:txBody>
      </p:sp>
      <p:sp>
        <p:nvSpPr>
          <p:cNvPr id="23" name="직사각형 22"/>
          <p:cNvSpPr/>
          <p:nvPr/>
        </p:nvSpPr>
        <p:spPr>
          <a:xfrm>
            <a:off x="2843808" y="479874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24" name="직사각형 23"/>
          <p:cNvSpPr/>
          <p:nvPr/>
        </p:nvSpPr>
        <p:spPr>
          <a:xfrm>
            <a:off x="3275856" y="39237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25" name="직사각형 24"/>
          <p:cNvSpPr/>
          <p:nvPr/>
        </p:nvSpPr>
        <p:spPr>
          <a:xfrm>
            <a:off x="3697018" y="39237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5</a:t>
            </a:r>
            <a:endParaRPr lang="ko-KR" altLang="en-US" sz="1600" dirty="0"/>
          </a:p>
        </p:txBody>
      </p:sp>
      <p:sp>
        <p:nvSpPr>
          <p:cNvPr id="26" name="직사각형 25"/>
          <p:cNvSpPr/>
          <p:nvPr/>
        </p:nvSpPr>
        <p:spPr>
          <a:xfrm>
            <a:off x="4133260" y="39237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27" name="직사각형 26"/>
          <p:cNvSpPr/>
          <p:nvPr/>
        </p:nvSpPr>
        <p:spPr>
          <a:xfrm>
            <a:off x="3275856" y="435581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28" name="직사각형 27"/>
          <p:cNvSpPr/>
          <p:nvPr/>
        </p:nvSpPr>
        <p:spPr>
          <a:xfrm>
            <a:off x="3697018" y="435581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29" name="직사각형 28"/>
          <p:cNvSpPr/>
          <p:nvPr/>
        </p:nvSpPr>
        <p:spPr>
          <a:xfrm>
            <a:off x="4133260" y="435581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30" name="직사각형 29"/>
          <p:cNvSpPr/>
          <p:nvPr/>
        </p:nvSpPr>
        <p:spPr>
          <a:xfrm>
            <a:off x="3275856" y="479874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31" name="직사각형 30"/>
          <p:cNvSpPr/>
          <p:nvPr/>
        </p:nvSpPr>
        <p:spPr>
          <a:xfrm>
            <a:off x="3697018" y="479874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32" name="직사각형 31"/>
          <p:cNvSpPr/>
          <p:nvPr/>
        </p:nvSpPr>
        <p:spPr>
          <a:xfrm>
            <a:off x="4133260" y="479874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33" name="직사각형 32"/>
          <p:cNvSpPr/>
          <p:nvPr/>
        </p:nvSpPr>
        <p:spPr>
          <a:xfrm>
            <a:off x="3697018" y="262762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5</a:t>
            </a:r>
            <a:endParaRPr lang="ko-KR" altLang="en-US" sz="1600" dirty="0"/>
          </a:p>
        </p:txBody>
      </p:sp>
      <p:sp>
        <p:nvSpPr>
          <p:cNvPr id="34" name="직사각형 33"/>
          <p:cNvSpPr/>
          <p:nvPr/>
        </p:nvSpPr>
        <p:spPr>
          <a:xfrm>
            <a:off x="3697018" y="350260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35" name="직사각형 34"/>
          <p:cNvSpPr/>
          <p:nvPr/>
        </p:nvSpPr>
        <p:spPr>
          <a:xfrm>
            <a:off x="1979712" y="39237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10</a:t>
            </a:r>
            <a:endParaRPr lang="ko-KR" altLang="en-US" sz="1600" dirty="0"/>
          </a:p>
        </p:txBody>
      </p:sp>
      <p:sp>
        <p:nvSpPr>
          <p:cNvPr id="36" name="직사각형 35"/>
          <p:cNvSpPr/>
          <p:nvPr/>
        </p:nvSpPr>
        <p:spPr>
          <a:xfrm>
            <a:off x="1979712" y="435581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11</a:t>
            </a:r>
            <a:endParaRPr lang="ko-KR" altLang="en-US" sz="1600" dirty="0"/>
          </a:p>
        </p:txBody>
      </p:sp>
      <p:sp>
        <p:nvSpPr>
          <p:cNvPr id="37" name="직사각형 36"/>
          <p:cNvSpPr/>
          <p:nvPr/>
        </p:nvSpPr>
        <p:spPr>
          <a:xfrm>
            <a:off x="2411760" y="39237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11</a:t>
            </a:r>
            <a:endParaRPr lang="ko-KR" altLang="en-US" sz="1600" dirty="0"/>
          </a:p>
        </p:txBody>
      </p:sp>
      <p:sp>
        <p:nvSpPr>
          <p:cNvPr id="38" name="직사각형 37"/>
          <p:cNvSpPr/>
          <p:nvPr/>
        </p:nvSpPr>
        <p:spPr>
          <a:xfrm>
            <a:off x="2843808" y="435581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39" name="직사각형 38"/>
          <p:cNvSpPr/>
          <p:nvPr/>
        </p:nvSpPr>
        <p:spPr>
          <a:xfrm>
            <a:off x="5292080" y="318191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5724128" y="318191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6156176" y="318191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5292080" y="362484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5724128" y="362484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44" name="직사각형 43"/>
          <p:cNvSpPr/>
          <p:nvPr/>
        </p:nvSpPr>
        <p:spPr>
          <a:xfrm>
            <a:off x="6156176" y="362484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5" name="직사각형 44"/>
          <p:cNvSpPr/>
          <p:nvPr/>
        </p:nvSpPr>
        <p:spPr>
          <a:xfrm>
            <a:off x="5292080" y="405689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5724128" y="405689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6156176" y="405689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4716016" y="3725318"/>
            <a:ext cx="380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/>
              <a:t>*</a:t>
            </a:r>
            <a:endParaRPr lang="ko-KR" altLang="en-US" sz="3600" dirty="0"/>
          </a:p>
        </p:txBody>
      </p:sp>
      <p:sp>
        <p:nvSpPr>
          <p:cNvPr id="76" name="TextBox 75"/>
          <p:cNvSpPr txBox="1"/>
          <p:nvPr/>
        </p:nvSpPr>
        <p:spPr>
          <a:xfrm>
            <a:off x="2865580" y="536392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영상</a:t>
            </a:r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5497989" y="4643844"/>
            <a:ext cx="1018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필터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smtClean="0"/>
              <a:t>마스크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347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5576" y="332656"/>
            <a:ext cx="75536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연</a:t>
            </a:r>
            <a:r>
              <a:rPr lang="ko-KR" altLang="en-US" dirty="0"/>
              <a:t>습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2</a:t>
            </a:r>
          </a:p>
          <a:p>
            <a:r>
              <a:rPr lang="ko-KR" altLang="en-US" dirty="0" smtClean="0"/>
              <a:t>오른쪽의 인공신경망</a:t>
            </a:r>
            <a:r>
              <a:rPr lang="en-US" altLang="ko-KR" dirty="0" smtClean="0"/>
              <a:t>(B)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A</a:t>
            </a:r>
            <a:r>
              <a:rPr lang="ko-KR" altLang="en-US" dirty="0" smtClean="0"/>
              <a:t>와 같은 영상을 입력으로 줄 경우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사람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출력값과</a:t>
            </a:r>
            <a:r>
              <a:rPr lang="ko-KR" altLang="en-US" dirty="0" smtClean="0"/>
              <a:t> 개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출력값을</a:t>
            </a:r>
            <a:r>
              <a:rPr lang="ko-KR" altLang="en-US" dirty="0" smtClean="0"/>
              <a:t> 구하고</a:t>
            </a:r>
            <a:r>
              <a:rPr lang="en-US" altLang="ko-KR" dirty="0" smtClean="0"/>
              <a:t>, </a:t>
            </a:r>
            <a:r>
              <a:rPr lang="ko-KR" altLang="en-US" dirty="0"/>
              <a:t>이 </a:t>
            </a:r>
            <a:r>
              <a:rPr lang="ko-KR" altLang="en-US" dirty="0" smtClean="0"/>
              <a:t>영상이</a:t>
            </a:r>
            <a:endParaRPr lang="en-US" altLang="ko-KR" dirty="0" smtClean="0"/>
          </a:p>
          <a:p>
            <a:r>
              <a:rPr lang="ko-KR" altLang="en-US" dirty="0" smtClean="0"/>
              <a:t>사람의 </a:t>
            </a:r>
            <a:r>
              <a:rPr lang="ko-KR" altLang="en-US" dirty="0"/>
              <a:t>영상이라고 판단되는지</a:t>
            </a:r>
            <a:r>
              <a:rPr lang="en-US" altLang="ko-KR" dirty="0"/>
              <a:t>, </a:t>
            </a:r>
            <a:r>
              <a:rPr lang="ko-KR" altLang="en-US" dirty="0"/>
              <a:t>개의 </a:t>
            </a:r>
            <a:r>
              <a:rPr lang="ko-KR" altLang="en-US" dirty="0" smtClean="0"/>
              <a:t>영상이라고 판단되는지 구하시오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graphicFrame>
        <p:nvGraphicFramePr>
          <p:cNvPr id="31" name="개체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9327381"/>
              </p:ext>
            </p:extLst>
          </p:nvPr>
        </p:nvGraphicFramePr>
        <p:xfrm>
          <a:off x="6876256" y="2510770"/>
          <a:ext cx="746518" cy="2718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60" name="수식" r:id="rId3" imgW="507960" imgH="1879560" progId="Equation.3">
                  <p:embed/>
                </p:oleObj>
              </mc:Choice>
              <mc:Fallback>
                <p:oleObj name="수식" r:id="rId3" imgW="507960" imgH="1879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6256" y="2510770"/>
                        <a:ext cx="746518" cy="27184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개체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931655"/>
              </p:ext>
            </p:extLst>
          </p:nvPr>
        </p:nvGraphicFramePr>
        <p:xfrm>
          <a:off x="7956376" y="2486980"/>
          <a:ext cx="763335" cy="2719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61" name="수식" r:id="rId5" imgW="520560" imgH="1879560" progId="Equation.3">
                  <p:embed/>
                </p:oleObj>
              </mc:Choice>
              <mc:Fallback>
                <p:oleObj name="수식" r:id="rId5" imgW="520560" imgH="1879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6376" y="2486980"/>
                        <a:ext cx="763335" cy="27193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타원 2"/>
          <p:cNvSpPr/>
          <p:nvPr/>
        </p:nvSpPr>
        <p:spPr>
          <a:xfrm>
            <a:off x="3152654" y="1752768"/>
            <a:ext cx="295611" cy="2687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3156376" y="2264321"/>
            <a:ext cx="295611" cy="2687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3140019" y="2820300"/>
            <a:ext cx="295611" cy="2687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3140019" y="3420436"/>
            <a:ext cx="295611" cy="2687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3131840" y="4028750"/>
            <a:ext cx="295611" cy="2687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131840" y="4623857"/>
            <a:ext cx="295611" cy="2687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131840" y="5164864"/>
            <a:ext cx="295611" cy="2687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131840" y="5705871"/>
            <a:ext cx="295611" cy="2687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152654" y="6184598"/>
            <a:ext cx="295611" cy="2687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418278" y="1992450"/>
            <a:ext cx="432805" cy="44601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3" idx="6"/>
            <a:endCxn id="12" idx="1"/>
          </p:cNvCxnSpPr>
          <p:nvPr/>
        </p:nvCxnSpPr>
        <p:spPr>
          <a:xfrm>
            <a:off x="3448265" y="1887136"/>
            <a:ext cx="2033396" cy="1706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4" idx="6"/>
            <a:endCxn id="12" idx="2"/>
          </p:cNvCxnSpPr>
          <p:nvPr/>
        </p:nvCxnSpPr>
        <p:spPr>
          <a:xfrm flipV="1">
            <a:off x="3451988" y="2215456"/>
            <a:ext cx="1966290" cy="1832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5" idx="6"/>
            <a:endCxn id="12" idx="2"/>
          </p:cNvCxnSpPr>
          <p:nvPr/>
        </p:nvCxnSpPr>
        <p:spPr>
          <a:xfrm flipV="1">
            <a:off x="3435630" y="2215456"/>
            <a:ext cx="1982648" cy="7392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6" idx="6"/>
            <a:endCxn id="12" idx="2"/>
          </p:cNvCxnSpPr>
          <p:nvPr/>
        </p:nvCxnSpPr>
        <p:spPr>
          <a:xfrm flipV="1">
            <a:off x="3435630" y="2215456"/>
            <a:ext cx="1982648" cy="13393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7" idx="6"/>
            <a:endCxn id="12" idx="2"/>
          </p:cNvCxnSpPr>
          <p:nvPr/>
        </p:nvCxnSpPr>
        <p:spPr>
          <a:xfrm flipV="1">
            <a:off x="3427451" y="2215456"/>
            <a:ext cx="1990826" cy="19476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8" idx="6"/>
            <a:endCxn id="12" idx="2"/>
          </p:cNvCxnSpPr>
          <p:nvPr/>
        </p:nvCxnSpPr>
        <p:spPr>
          <a:xfrm flipV="1">
            <a:off x="3427451" y="2215456"/>
            <a:ext cx="1990826" cy="25427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9" idx="6"/>
            <a:endCxn id="12" idx="2"/>
          </p:cNvCxnSpPr>
          <p:nvPr/>
        </p:nvCxnSpPr>
        <p:spPr>
          <a:xfrm flipV="1">
            <a:off x="3427451" y="2215456"/>
            <a:ext cx="1990826" cy="30837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0" idx="7"/>
            <a:endCxn id="12" idx="3"/>
          </p:cNvCxnSpPr>
          <p:nvPr/>
        </p:nvCxnSpPr>
        <p:spPr>
          <a:xfrm flipV="1">
            <a:off x="3384160" y="2373145"/>
            <a:ext cx="2097501" cy="33720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1" idx="7"/>
          </p:cNvCxnSpPr>
          <p:nvPr/>
        </p:nvCxnSpPr>
        <p:spPr>
          <a:xfrm flipV="1">
            <a:off x="3404974" y="2440946"/>
            <a:ext cx="2162500" cy="37830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개체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3923610"/>
              </p:ext>
            </p:extLst>
          </p:nvPr>
        </p:nvGraphicFramePr>
        <p:xfrm>
          <a:off x="3881070" y="1751002"/>
          <a:ext cx="288636" cy="267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62" name="수식" r:id="rId7" imgW="215640" imgH="203040" progId="Equation.3">
                  <p:embed/>
                </p:oleObj>
              </mc:Choice>
              <mc:Fallback>
                <p:oleObj name="수식" r:id="rId7" imgW="2156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1070" y="1751002"/>
                        <a:ext cx="288636" cy="2671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개체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6831186"/>
              </p:ext>
            </p:extLst>
          </p:nvPr>
        </p:nvGraphicFramePr>
        <p:xfrm>
          <a:off x="3702257" y="2240797"/>
          <a:ext cx="322032" cy="267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63" name="수식" r:id="rId9" imgW="241200" imgH="203040" progId="Equation.3">
                  <p:embed/>
                </p:oleObj>
              </mc:Choice>
              <mc:Fallback>
                <p:oleObj name="수식" r:id="rId9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2257" y="2240797"/>
                        <a:ext cx="322032" cy="2671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개체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8809190"/>
              </p:ext>
            </p:extLst>
          </p:nvPr>
        </p:nvGraphicFramePr>
        <p:xfrm>
          <a:off x="3727304" y="2728616"/>
          <a:ext cx="305334" cy="267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64" name="수식" r:id="rId11" imgW="228600" imgH="203040" progId="Equation.3">
                  <p:embed/>
                </p:oleObj>
              </mc:Choice>
              <mc:Fallback>
                <p:oleObj name="수식" r:id="rId11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7304" y="2728616"/>
                        <a:ext cx="305334" cy="2671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개체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6000519"/>
              </p:ext>
            </p:extLst>
          </p:nvPr>
        </p:nvGraphicFramePr>
        <p:xfrm>
          <a:off x="3655741" y="3215243"/>
          <a:ext cx="323225" cy="267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65" name="수식" r:id="rId13" imgW="241200" imgH="203040" progId="Equation.3">
                  <p:embed/>
                </p:oleObj>
              </mc:Choice>
              <mc:Fallback>
                <p:oleObj name="수식" r:id="rId13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5741" y="3215243"/>
                        <a:ext cx="323225" cy="2671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222850"/>
              </p:ext>
            </p:extLst>
          </p:nvPr>
        </p:nvGraphicFramePr>
        <p:xfrm>
          <a:off x="3618767" y="3593333"/>
          <a:ext cx="305334" cy="267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66" name="수식" r:id="rId15" imgW="228600" imgH="203040" progId="Equation.3">
                  <p:embed/>
                </p:oleObj>
              </mc:Choice>
              <mc:Fallback>
                <p:oleObj name="수식" r:id="rId15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8767" y="3593333"/>
                        <a:ext cx="305334" cy="2671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개체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2739726"/>
              </p:ext>
            </p:extLst>
          </p:nvPr>
        </p:nvGraphicFramePr>
        <p:xfrm>
          <a:off x="3602069" y="4134768"/>
          <a:ext cx="322032" cy="267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67" name="수식" r:id="rId17" imgW="241200" imgH="203040" progId="Equation.3">
                  <p:embed/>
                </p:oleObj>
              </mc:Choice>
              <mc:Fallback>
                <p:oleObj name="수식" r:id="rId17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2069" y="4134768"/>
                        <a:ext cx="322032" cy="2671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개체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9279272"/>
              </p:ext>
            </p:extLst>
          </p:nvPr>
        </p:nvGraphicFramePr>
        <p:xfrm>
          <a:off x="3569249" y="4621674"/>
          <a:ext cx="322032" cy="267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68" name="수식" r:id="rId19" imgW="241200" imgH="203040" progId="Equation.3">
                  <p:embed/>
                </p:oleObj>
              </mc:Choice>
              <mc:Fallback>
                <p:oleObj name="수식" r:id="rId19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9249" y="4621674"/>
                        <a:ext cx="322032" cy="2671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개체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9715636"/>
              </p:ext>
            </p:extLst>
          </p:nvPr>
        </p:nvGraphicFramePr>
        <p:xfrm>
          <a:off x="3565095" y="5000733"/>
          <a:ext cx="305334" cy="267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69" name="수식" r:id="rId21" imgW="228600" imgH="203040" progId="Equation.3">
                  <p:embed/>
                </p:oleObj>
              </mc:Choice>
              <mc:Fallback>
                <p:oleObj name="수식" r:id="rId21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5095" y="5000733"/>
                        <a:ext cx="305334" cy="2671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개체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5281407"/>
              </p:ext>
            </p:extLst>
          </p:nvPr>
        </p:nvGraphicFramePr>
        <p:xfrm>
          <a:off x="3556466" y="5433184"/>
          <a:ext cx="305334" cy="267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70" name="수식" r:id="rId23" imgW="228600" imgH="203040" progId="Equation.3">
                  <p:embed/>
                </p:oleObj>
              </mc:Choice>
              <mc:Fallback>
                <p:oleObj name="수식" r:id="rId23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6466" y="5433184"/>
                        <a:ext cx="305334" cy="2671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타원 31"/>
          <p:cNvSpPr/>
          <p:nvPr/>
        </p:nvSpPr>
        <p:spPr>
          <a:xfrm>
            <a:off x="5395889" y="4834741"/>
            <a:ext cx="432805" cy="4460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stCxn id="3" idx="6"/>
            <a:endCxn id="32" idx="1"/>
          </p:cNvCxnSpPr>
          <p:nvPr/>
        </p:nvCxnSpPr>
        <p:spPr>
          <a:xfrm>
            <a:off x="3448265" y="1887136"/>
            <a:ext cx="2011007" cy="301292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4" idx="6"/>
            <a:endCxn id="32" idx="1"/>
          </p:cNvCxnSpPr>
          <p:nvPr/>
        </p:nvCxnSpPr>
        <p:spPr>
          <a:xfrm>
            <a:off x="3451988" y="2398690"/>
            <a:ext cx="2007284" cy="25013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5" idx="6"/>
            <a:endCxn id="32" idx="2"/>
          </p:cNvCxnSpPr>
          <p:nvPr/>
        </p:nvCxnSpPr>
        <p:spPr>
          <a:xfrm>
            <a:off x="3435630" y="2954669"/>
            <a:ext cx="1960258" cy="210307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6" idx="6"/>
            <a:endCxn id="32" idx="2"/>
          </p:cNvCxnSpPr>
          <p:nvPr/>
        </p:nvCxnSpPr>
        <p:spPr>
          <a:xfrm>
            <a:off x="3435630" y="3554805"/>
            <a:ext cx="1960258" cy="15029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7" idx="6"/>
            <a:endCxn id="32" idx="2"/>
          </p:cNvCxnSpPr>
          <p:nvPr/>
        </p:nvCxnSpPr>
        <p:spPr>
          <a:xfrm>
            <a:off x="3427451" y="4163119"/>
            <a:ext cx="1968437" cy="8946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8" idx="6"/>
            <a:endCxn id="32" idx="2"/>
          </p:cNvCxnSpPr>
          <p:nvPr/>
        </p:nvCxnSpPr>
        <p:spPr>
          <a:xfrm>
            <a:off x="3427451" y="4758226"/>
            <a:ext cx="1968437" cy="29952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9" idx="6"/>
            <a:endCxn id="32" idx="2"/>
          </p:cNvCxnSpPr>
          <p:nvPr/>
        </p:nvCxnSpPr>
        <p:spPr>
          <a:xfrm flipV="1">
            <a:off x="3427451" y="5057747"/>
            <a:ext cx="1968437" cy="2414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10" idx="6"/>
            <a:endCxn id="32" idx="2"/>
          </p:cNvCxnSpPr>
          <p:nvPr/>
        </p:nvCxnSpPr>
        <p:spPr>
          <a:xfrm flipV="1">
            <a:off x="3427451" y="5057747"/>
            <a:ext cx="1968437" cy="7824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11" idx="6"/>
            <a:endCxn id="32" idx="2"/>
          </p:cNvCxnSpPr>
          <p:nvPr/>
        </p:nvCxnSpPr>
        <p:spPr>
          <a:xfrm flipV="1">
            <a:off x="3448265" y="5057747"/>
            <a:ext cx="1947624" cy="12612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개체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9953996"/>
              </p:ext>
            </p:extLst>
          </p:nvPr>
        </p:nvGraphicFramePr>
        <p:xfrm>
          <a:off x="4854882" y="3811103"/>
          <a:ext cx="322032" cy="267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71" name="수식" r:id="rId25" imgW="241200" imgH="203040" progId="Equation.3">
                  <p:embed/>
                </p:oleObj>
              </mc:Choice>
              <mc:Fallback>
                <p:oleObj name="수식" r:id="rId25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4882" y="3811103"/>
                        <a:ext cx="322032" cy="2671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개체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9745398"/>
              </p:ext>
            </p:extLst>
          </p:nvPr>
        </p:nvGraphicFramePr>
        <p:xfrm>
          <a:off x="4638480" y="4008753"/>
          <a:ext cx="338730" cy="267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72" name="수식" r:id="rId27" imgW="253800" imgH="203040" progId="Equation.3">
                  <p:embed/>
                </p:oleObj>
              </mc:Choice>
              <mc:Fallback>
                <p:oleObj name="수식" r:id="rId27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8480" y="4008753"/>
                        <a:ext cx="338730" cy="2671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개체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2208468"/>
              </p:ext>
            </p:extLst>
          </p:nvPr>
        </p:nvGraphicFramePr>
        <p:xfrm>
          <a:off x="4486223" y="4133917"/>
          <a:ext cx="338730" cy="267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73" name="수식" r:id="rId29" imgW="253800" imgH="203040" progId="Equation.3">
                  <p:embed/>
                </p:oleObj>
              </mc:Choice>
              <mc:Fallback>
                <p:oleObj name="수식" r:id="rId29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6223" y="4133917"/>
                        <a:ext cx="338730" cy="2671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개체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0279473"/>
              </p:ext>
            </p:extLst>
          </p:nvPr>
        </p:nvGraphicFramePr>
        <p:xfrm>
          <a:off x="4315665" y="4297488"/>
          <a:ext cx="341116" cy="267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74" name="수식" r:id="rId31" imgW="253800" imgH="203040" progId="Equation.3">
                  <p:embed/>
                </p:oleObj>
              </mc:Choice>
              <mc:Fallback>
                <p:oleObj name="수식" r:id="rId31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5665" y="4297488"/>
                        <a:ext cx="341116" cy="2671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개체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3994160"/>
              </p:ext>
            </p:extLst>
          </p:nvPr>
        </p:nvGraphicFramePr>
        <p:xfrm>
          <a:off x="4410858" y="4490273"/>
          <a:ext cx="339923" cy="267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75" name="수식" r:id="rId33" imgW="253800" imgH="203040" progId="Equation.3">
                  <p:embed/>
                </p:oleObj>
              </mc:Choice>
              <mc:Fallback>
                <p:oleObj name="수식" r:id="rId33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0858" y="4490273"/>
                        <a:ext cx="339923" cy="2671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개체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9226448"/>
              </p:ext>
            </p:extLst>
          </p:nvPr>
        </p:nvGraphicFramePr>
        <p:xfrm>
          <a:off x="4367548" y="4783193"/>
          <a:ext cx="338730" cy="267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76" name="수식" r:id="rId35" imgW="253800" imgH="203040" progId="Equation.3">
                  <p:embed/>
                </p:oleObj>
              </mc:Choice>
              <mc:Fallback>
                <p:oleObj name="수식" r:id="rId35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7548" y="4783193"/>
                        <a:ext cx="338730" cy="2671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개체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5781247"/>
              </p:ext>
            </p:extLst>
          </p:nvPr>
        </p:nvGraphicFramePr>
        <p:xfrm>
          <a:off x="4295598" y="5032065"/>
          <a:ext cx="338730" cy="267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77" name="수식" r:id="rId37" imgW="253800" imgH="203040" progId="Equation.3">
                  <p:embed/>
                </p:oleObj>
              </mc:Choice>
              <mc:Fallback>
                <p:oleObj name="수식" r:id="rId37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5598" y="5032065"/>
                        <a:ext cx="338730" cy="2671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개체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4508627"/>
              </p:ext>
            </p:extLst>
          </p:nvPr>
        </p:nvGraphicFramePr>
        <p:xfrm>
          <a:off x="4265171" y="5299233"/>
          <a:ext cx="339922" cy="267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78" name="수식" r:id="rId39" imgW="253800" imgH="203040" progId="Equation.3">
                  <p:embed/>
                </p:oleObj>
              </mc:Choice>
              <mc:Fallback>
                <p:oleObj name="수식" r:id="rId39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5171" y="5299233"/>
                        <a:ext cx="339922" cy="2671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개체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5267885"/>
              </p:ext>
            </p:extLst>
          </p:nvPr>
        </p:nvGraphicFramePr>
        <p:xfrm>
          <a:off x="4295598" y="5619120"/>
          <a:ext cx="338730" cy="267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79" name="수식" r:id="rId41" imgW="253800" imgH="203040" progId="Equation.3">
                  <p:embed/>
                </p:oleObj>
              </mc:Choice>
              <mc:Fallback>
                <p:oleObj name="수식" r:id="rId41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5598" y="5619120"/>
                        <a:ext cx="338730" cy="2671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TextBox 51"/>
          <p:cNvSpPr txBox="1"/>
          <p:nvPr/>
        </p:nvSpPr>
        <p:spPr>
          <a:xfrm>
            <a:off x="5335640" y="2616613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0070C0"/>
                </a:solidFill>
              </a:rPr>
              <a:t>Human</a:t>
            </a:r>
            <a:endParaRPr lang="ko-KR" altLang="en-US" sz="2800" dirty="0">
              <a:solidFill>
                <a:srgbClr val="0070C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443842" y="5321647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FF0000"/>
                </a:solidFill>
              </a:rPr>
              <a:t>Dog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619672" y="2908041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1187624" y="3350975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1619672" y="3350975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1187624" y="2918927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755576" y="3783023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1187624" y="3783023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1619672" y="3789040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64" name="직사각형 63"/>
          <p:cNvSpPr/>
          <p:nvPr/>
        </p:nvSpPr>
        <p:spPr>
          <a:xfrm>
            <a:off x="755576" y="292494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259632" y="4365104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4451072" y="615601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B</a:t>
            </a:r>
            <a:endParaRPr lang="ko-KR" altLang="en-US" dirty="0"/>
          </a:p>
        </p:txBody>
      </p:sp>
      <p:sp>
        <p:nvSpPr>
          <p:cNvPr id="67" name="직사각형 66"/>
          <p:cNvSpPr/>
          <p:nvPr/>
        </p:nvSpPr>
        <p:spPr>
          <a:xfrm>
            <a:off x="1187624" y="2924944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68" name="직사각형 67"/>
          <p:cNvSpPr/>
          <p:nvPr/>
        </p:nvSpPr>
        <p:spPr>
          <a:xfrm>
            <a:off x="755576" y="335699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258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1113924" y="2576465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249828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681876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1113924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681876" y="2587351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249828" y="3451447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681876" y="3451447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249828" y="2576465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1113924" y="34574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878001" y="2629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882956" y="943876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861184" y="168388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861184" y="24826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850298" y="3292330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850298" y="408441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850298" y="48044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850298" y="552457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878001" y="61617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423615" y="446314"/>
            <a:ext cx="2453390" cy="2405743"/>
          </a:xfrm>
          <a:custGeom>
            <a:avLst/>
            <a:gdLst>
              <a:gd name="connsiteX0" fmla="*/ 14990 w 2453390"/>
              <a:gd name="connsiteY0" fmla="*/ 2405743 h 2405743"/>
              <a:gd name="connsiteX1" fmla="*/ 363333 w 2453390"/>
              <a:gd name="connsiteY1" fmla="*/ 576943 h 2405743"/>
              <a:gd name="connsiteX2" fmla="*/ 2453390 w 2453390"/>
              <a:gd name="connsiteY2" fmla="*/ 0 h 240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3390" h="2405743">
                <a:moveTo>
                  <a:pt x="14990" y="2405743"/>
                </a:moveTo>
                <a:cubicBezTo>
                  <a:pt x="-14039" y="1691821"/>
                  <a:pt x="-43067" y="977900"/>
                  <a:pt x="363333" y="576943"/>
                </a:cubicBezTo>
                <a:cubicBezTo>
                  <a:pt x="769733" y="175986"/>
                  <a:pt x="1611561" y="87993"/>
                  <a:pt x="245339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884919" y="1132114"/>
            <a:ext cx="1981200" cy="1719943"/>
          </a:xfrm>
          <a:custGeom>
            <a:avLst/>
            <a:gdLst>
              <a:gd name="connsiteX0" fmla="*/ 0 w 1981200"/>
              <a:gd name="connsiteY0" fmla="*/ 1719943 h 1719943"/>
              <a:gd name="connsiteX1" fmla="*/ 370115 w 1981200"/>
              <a:gd name="connsiteY1" fmla="*/ 381000 h 1719943"/>
              <a:gd name="connsiteX2" fmla="*/ 1981200 w 1981200"/>
              <a:gd name="connsiteY2" fmla="*/ 0 h 17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0" h="1719943">
                <a:moveTo>
                  <a:pt x="0" y="1719943"/>
                </a:moveTo>
                <a:cubicBezTo>
                  <a:pt x="19957" y="1193800"/>
                  <a:pt x="39915" y="667657"/>
                  <a:pt x="370115" y="381000"/>
                </a:cubicBezTo>
                <a:cubicBezTo>
                  <a:pt x="700315" y="94343"/>
                  <a:pt x="1340757" y="47171"/>
                  <a:pt x="198120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1189719" y="1823484"/>
            <a:ext cx="1665515" cy="1072116"/>
          </a:xfrm>
          <a:custGeom>
            <a:avLst/>
            <a:gdLst>
              <a:gd name="connsiteX0" fmla="*/ 0 w 1665515"/>
              <a:gd name="connsiteY0" fmla="*/ 1072116 h 1072116"/>
              <a:gd name="connsiteX1" fmla="*/ 838200 w 1665515"/>
              <a:gd name="connsiteY1" fmla="*/ 125059 h 1072116"/>
              <a:gd name="connsiteX2" fmla="*/ 1665515 w 1665515"/>
              <a:gd name="connsiteY2" fmla="*/ 37973 h 1072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15" h="1072116">
                <a:moveTo>
                  <a:pt x="0" y="1072116"/>
                </a:moveTo>
                <a:cubicBezTo>
                  <a:pt x="280307" y="684766"/>
                  <a:pt x="560614" y="297416"/>
                  <a:pt x="838200" y="125059"/>
                </a:cubicBezTo>
                <a:cubicBezTo>
                  <a:pt x="1115786" y="-47298"/>
                  <a:pt x="1390650" y="-4663"/>
                  <a:pt x="1665515" y="3797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449491" y="2688771"/>
            <a:ext cx="2416628" cy="555172"/>
          </a:xfrm>
          <a:custGeom>
            <a:avLst/>
            <a:gdLst>
              <a:gd name="connsiteX0" fmla="*/ 0 w 2416628"/>
              <a:gd name="connsiteY0" fmla="*/ 555172 h 555172"/>
              <a:gd name="connsiteX1" fmla="*/ 2416628 w 2416628"/>
              <a:gd name="connsiteY1" fmla="*/ 0 h 55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16628" h="555172">
                <a:moveTo>
                  <a:pt x="0" y="555172"/>
                </a:moveTo>
                <a:lnTo>
                  <a:pt x="2416628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830491" y="3265714"/>
            <a:ext cx="1981200" cy="185057"/>
          </a:xfrm>
          <a:custGeom>
            <a:avLst/>
            <a:gdLst>
              <a:gd name="connsiteX0" fmla="*/ 0 w 1981200"/>
              <a:gd name="connsiteY0" fmla="*/ 0 h 185057"/>
              <a:gd name="connsiteX1" fmla="*/ 1981200 w 1981200"/>
              <a:gd name="connsiteY1" fmla="*/ 185057 h 18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1200" h="185057">
                <a:moveTo>
                  <a:pt x="0" y="0"/>
                </a:moveTo>
                <a:lnTo>
                  <a:pt x="1981200" y="18505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276805" y="3429000"/>
            <a:ext cx="1567543" cy="864985"/>
          </a:xfrm>
          <a:custGeom>
            <a:avLst/>
            <a:gdLst>
              <a:gd name="connsiteX0" fmla="*/ 0 w 1567543"/>
              <a:gd name="connsiteY0" fmla="*/ 0 h 864985"/>
              <a:gd name="connsiteX1" fmla="*/ 772886 w 1567543"/>
              <a:gd name="connsiteY1" fmla="*/ 751114 h 864985"/>
              <a:gd name="connsiteX2" fmla="*/ 1567543 w 1567543"/>
              <a:gd name="connsiteY2" fmla="*/ 849086 h 86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7543" h="864985">
                <a:moveTo>
                  <a:pt x="0" y="0"/>
                </a:moveTo>
                <a:cubicBezTo>
                  <a:pt x="255814" y="304800"/>
                  <a:pt x="511629" y="609600"/>
                  <a:pt x="772886" y="751114"/>
                </a:cubicBezTo>
                <a:cubicBezTo>
                  <a:pt x="1034143" y="892628"/>
                  <a:pt x="1300843" y="870857"/>
                  <a:pt x="1567543" y="8490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362769" y="3701143"/>
            <a:ext cx="2492465" cy="1395420"/>
          </a:xfrm>
          <a:custGeom>
            <a:avLst/>
            <a:gdLst>
              <a:gd name="connsiteX0" fmla="*/ 21408 w 2492465"/>
              <a:gd name="connsiteY0" fmla="*/ 0 h 1395420"/>
              <a:gd name="connsiteX1" fmla="*/ 358865 w 2492465"/>
              <a:gd name="connsiteY1" fmla="*/ 1262743 h 1395420"/>
              <a:gd name="connsiteX2" fmla="*/ 2492465 w 2492465"/>
              <a:gd name="connsiteY2" fmla="*/ 1295400 h 139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2465" h="1395420">
                <a:moveTo>
                  <a:pt x="21408" y="0"/>
                </a:moveTo>
                <a:cubicBezTo>
                  <a:pt x="-15785" y="523421"/>
                  <a:pt x="-52978" y="1046843"/>
                  <a:pt x="358865" y="1262743"/>
                </a:cubicBezTo>
                <a:cubicBezTo>
                  <a:pt x="770708" y="1478643"/>
                  <a:pt x="1631586" y="1387021"/>
                  <a:pt x="2492465" y="129540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706212" y="3722914"/>
            <a:ext cx="2159907" cy="2041799"/>
          </a:xfrm>
          <a:custGeom>
            <a:avLst/>
            <a:gdLst>
              <a:gd name="connsiteX0" fmla="*/ 189593 w 2159907"/>
              <a:gd name="connsiteY0" fmla="*/ 0 h 2041799"/>
              <a:gd name="connsiteX1" fmla="*/ 189593 w 2159907"/>
              <a:gd name="connsiteY1" fmla="*/ 1774372 h 2041799"/>
              <a:gd name="connsiteX2" fmla="*/ 2159907 w 2159907"/>
              <a:gd name="connsiteY2" fmla="*/ 2002972 h 204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9907" h="2041799">
                <a:moveTo>
                  <a:pt x="189593" y="0"/>
                </a:moveTo>
                <a:cubicBezTo>
                  <a:pt x="25400" y="720271"/>
                  <a:pt x="-138793" y="1440543"/>
                  <a:pt x="189593" y="1774372"/>
                </a:cubicBezTo>
                <a:cubicBezTo>
                  <a:pt x="517979" y="2108201"/>
                  <a:pt x="1338943" y="2055586"/>
                  <a:pt x="2159907" y="2002972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1056834" y="3755571"/>
            <a:ext cx="1798400" cy="2684709"/>
          </a:xfrm>
          <a:custGeom>
            <a:avLst/>
            <a:gdLst>
              <a:gd name="connsiteX0" fmla="*/ 165543 w 1798400"/>
              <a:gd name="connsiteY0" fmla="*/ 0 h 2684709"/>
              <a:gd name="connsiteX1" fmla="*/ 154657 w 1798400"/>
              <a:gd name="connsiteY1" fmla="*/ 2362200 h 2684709"/>
              <a:gd name="connsiteX2" fmla="*/ 1798400 w 1798400"/>
              <a:gd name="connsiteY2" fmla="*/ 2601686 h 2684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8400" h="2684709">
                <a:moveTo>
                  <a:pt x="165543" y="0"/>
                </a:moveTo>
                <a:cubicBezTo>
                  <a:pt x="24028" y="964293"/>
                  <a:pt x="-117486" y="1928586"/>
                  <a:pt x="154657" y="2362200"/>
                </a:cubicBezTo>
                <a:cubicBezTo>
                  <a:pt x="426800" y="2795814"/>
                  <a:pt x="1112600" y="2698750"/>
                  <a:pt x="1798400" y="26016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170076" y="874445"/>
            <a:ext cx="576064" cy="5936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/>
          <p:cNvSpPr/>
          <p:nvPr/>
        </p:nvSpPr>
        <p:spPr>
          <a:xfrm>
            <a:off x="5170076" y="2372715"/>
            <a:ext cx="576064" cy="5936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/>
          <p:cNvSpPr/>
          <p:nvPr/>
        </p:nvSpPr>
        <p:spPr>
          <a:xfrm>
            <a:off x="5216622" y="3833635"/>
            <a:ext cx="576064" cy="5936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/>
          <p:cNvSpPr/>
          <p:nvPr/>
        </p:nvSpPr>
        <p:spPr>
          <a:xfrm>
            <a:off x="5220072" y="5427646"/>
            <a:ext cx="576064" cy="5936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/>
          <p:cNvCxnSpPr>
            <a:stCxn id="11" idx="6"/>
            <a:endCxn id="31" idx="1"/>
          </p:cNvCxnSpPr>
          <p:nvPr/>
        </p:nvCxnSpPr>
        <p:spPr>
          <a:xfrm>
            <a:off x="3271460" y="441843"/>
            <a:ext cx="1982979" cy="5195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>
            <a:stCxn id="12" idx="6"/>
            <a:endCxn id="31" idx="2"/>
          </p:cNvCxnSpPr>
          <p:nvPr/>
        </p:nvCxnSpPr>
        <p:spPr>
          <a:xfrm>
            <a:off x="3276415" y="1122721"/>
            <a:ext cx="1893661" cy="48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14" idx="7"/>
            <a:endCxn id="31" idx="3"/>
          </p:cNvCxnSpPr>
          <p:nvPr/>
        </p:nvCxnSpPr>
        <p:spPr>
          <a:xfrm flipV="1">
            <a:off x="3197022" y="1381150"/>
            <a:ext cx="2057417" cy="11538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15" idx="6"/>
            <a:endCxn id="31" idx="3"/>
          </p:cNvCxnSpPr>
          <p:nvPr/>
        </p:nvCxnSpPr>
        <p:spPr>
          <a:xfrm flipV="1">
            <a:off x="3243757" y="1381150"/>
            <a:ext cx="2010682" cy="2090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2" idx="7"/>
            <a:endCxn id="97" idx="1"/>
          </p:cNvCxnSpPr>
          <p:nvPr/>
        </p:nvCxnSpPr>
        <p:spPr>
          <a:xfrm>
            <a:off x="3218794" y="996258"/>
            <a:ext cx="2035645" cy="14633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3" idx="6"/>
            <a:endCxn id="97" idx="2"/>
          </p:cNvCxnSpPr>
          <p:nvPr/>
        </p:nvCxnSpPr>
        <p:spPr>
          <a:xfrm>
            <a:off x="3254643" y="1862729"/>
            <a:ext cx="1915433" cy="8068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5" idx="6"/>
            <a:endCxn id="97" idx="2"/>
          </p:cNvCxnSpPr>
          <p:nvPr/>
        </p:nvCxnSpPr>
        <p:spPr>
          <a:xfrm flipV="1">
            <a:off x="3243757" y="2669536"/>
            <a:ext cx="1926319" cy="8016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16" idx="6"/>
            <a:endCxn id="97" idx="3"/>
          </p:cNvCxnSpPr>
          <p:nvPr/>
        </p:nvCxnSpPr>
        <p:spPr>
          <a:xfrm flipV="1">
            <a:off x="3243757" y="2879420"/>
            <a:ext cx="2010682" cy="13838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14" idx="6"/>
            <a:endCxn id="98" idx="1"/>
          </p:cNvCxnSpPr>
          <p:nvPr/>
        </p:nvCxnSpPr>
        <p:spPr>
          <a:xfrm>
            <a:off x="3254643" y="2661509"/>
            <a:ext cx="2046342" cy="1259063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15" idx="5"/>
            <a:endCxn id="98" idx="2"/>
          </p:cNvCxnSpPr>
          <p:nvPr/>
        </p:nvCxnSpPr>
        <p:spPr>
          <a:xfrm>
            <a:off x="3186136" y="3597638"/>
            <a:ext cx="2030486" cy="532818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17" idx="7"/>
            <a:endCxn id="98" idx="2"/>
          </p:cNvCxnSpPr>
          <p:nvPr/>
        </p:nvCxnSpPr>
        <p:spPr>
          <a:xfrm flipV="1">
            <a:off x="3186136" y="4130456"/>
            <a:ext cx="2030486" cy="726424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18" idx="6"/>
            <a:endCxn id="98" idx="3"/>
          </p:cNvCxnSpPr>
          <p:nvPr/>
        </p:nvCxnSpPr>
        <p:spPr>
          <a:xfrm flipV="1">
            <a:off x="3243757" y="4340340"/>
            <a:ext cx="2057228" cy="1363083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stCxn id="15" idx="5"/>
            <a:endCxn id="99" idx="1"/>
          </p:cNvCxnSpPr>
          <p:nvPr/>
        </p:nvCxnSpPr>
        <p:spPr>
          <a:xfrm>
            <a:off x="3186136" y="3597638"/>
            <a:ext cx="2118299" cy="1916945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16" idx="5"/>
            <a:endCxn id="99" idx="2"/>
          </p:cNvCxnSpPr>
          <p:nvPr/>
        </p:nvCxnSpPr>
        <p:spPr>
          <a:xfrm>
            <a:off x="3186136" y="4389726"/>
            <a:ext cx="2033936" cy="1334741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stCxn id="18" idx="6"/>
            <a:endCxn id="99" idx="2"/>
          </p:cNvCxnSpPr>
          <p:nvPr/>
        </p:nvCxnSpPr>
        <p:spPr>
          <a:xfrm>
            <a:off x="3243757" y="5703423"/>
            <a:ext cx="1976315" cy="21044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19" idx="6"/>
            <a:endCxn id="99" idx="3"/>
          </p:cNvCxnSpPr>
          <p:nvPr/>
        </p:nvCxnSpPr>
        <p:spPr>
          <a:xfrm flipV="1">
            <a:off x="3271460" y="5934351"/>
            <a:ext cx="2032975" cy="406258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8" name="개체 10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0333521"/>
              </p:ext>
            </p:extLst>
          </p:nvPr>
        </p:nvGraphicFramePr>
        <p:xfrm>
          <a:off x="4454961" y="357171"/>
          <a:ext cx="352494" cy="4058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20" name="수식" r:id="rId3" imgW="228600" imgH="241200" progId="Equation.3">
                  <p:embed/>
                </p:oleObj>
              </mc:Choice>
              <mc:Fallback>
                <p:oleObj name="수식" r:id="rId3" imgW="228600" imgH="241200" progId="Equation.3">
                  <p:embed/>
                  <p:pic>
                    <p:nvPicPr>
                      <p:cNvPr id="0" name="개체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4961" y="357171"/>
                        <a:ext cx="352494" cy="4058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" name="개체 10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3806993"/>
              </p:ext>
            </p:extLst>
          </p:nvPr>
        </p:nvGraphicFramePr>
        <p:xfrm>
          <a:off x="4346815" y="836613"/>
          <a:ext cx="39211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21" name="수식" r:id="rId5" imgW="253800" imgH="241200" progId="Equation.3">
                  <p:embed/>
                </p:oleObj>
              </mc:Choice>
              <mc:Fallback>
                <p:oleObj name="수식" r:id="rId5" imgW="253800" imgH="241200" progId="Equation.3">
                  <p:embed/>
                  <p:pic>
                    <p:nvPicPr>
                      <p:cNvPr id="0" name="개체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6815" y="836613"/>
                        <a:ext cx="392112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" name="개체 10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2618789"/>
              </p:ext>
            </p:extLst>
          </p:nvPr>
        </p:nvGraphicFramePr>
        <p:xfrm>
          <a:off x="4427984" y="1268760"/>
          <a:ext cx="39052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22" name="수식" r:id="rId7" imgW="253800" imgH="241200" progId="Equation.3">
                  <p:embed/>
                </p:oleObj>
              </mc:Choice>
              <mc:Fallback>
                <p:oleObj name="수식" r:id="rId7" imgW="253800" imgH="241200" progId="Equation.3">
                  <p:embed/>
                  <p:pic>
                    <p:nvPicPr>
                      <p:cNvPr id="0" name="개체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984" y="1268760"/>
                        <a:ext cx="390525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개체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0865079"/>
              </p:ext>
            </p:extLst>
          </p:nvPr>
        </p:nvGraphicFramePr>
        <p:xfrm>
          <a:off x="5002452" y="1582738"/>
          <a:ext cx="39052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23" name="수식" r:id="rId9" imgW="253800" imgH="241200" progId="Equation.3">
                  <p:embed/>
                </p:oleObj>
              </mc:Choice>
              <mc:Fallback>
                <p:oleObj name="수식" r:id="rId9" imgW="253800" imgH="241200" progId="Equation.3">
                  <p:embed/>
                  <p:pic>
                    <p:nvPicPr>
                      <p:cNvPr id="0" name="개체 1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2452" y="1582738"/>
                        <a:ext cx="390525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개체 1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6601219"/>
              </p:ext>
            </p:extLst>
          </p:nvPr>
        </p:nvGraphicFramePr>
        <p:xfrm>
          <a:off x="4572000" y="5038824"/>
          <a:ext cx="39211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24" name="수식" r:id="rId11" imgW="253800" imgH="241200" progId="Equation.3">
                  <p:embed/>
                </p:oleObj>
              </mc:Choice>
              <mc:Fallback>
                <p:oleObj name="수식" r:id="rId11" imgW="253800" imgH="241200" progId="Equation.3">
                  <p:embed/>
                  <p:pic>
                    <p:nvPicPr>
                      <p:cNvPr id="0" name="개체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038824"/>
                        <a:ext cx="392113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" name="개체 1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4612111"/>
              </p:ext>
            </p:extLst>
          </p:nvPr>
        </p:nvGraphicFramePr>
        <p:xfrm>
          <a:off x="4283968" y="5254848"/>
          <a:ext cx="431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25" name="수식" r:id="rId13" imgW="279360" imgH="241200" progId="Equation.3">
                  <p:embed/>
                </p:oleObj>
              </mc:Choice>
              <mc:Fallback>
                <p:oleObj name="수식" r:id="rId13" imgW="279360" imgH="241200" progId="Equation.3">
                  <p:embed/>
                  <p:pic>
                    <p:nvPicPr>
                      <p:cNvPr id="0" name="개체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3968" y="5254848"/>
                        <a:ext cx="4318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개체 1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1502484"/>
              </p:ext>
            </p:extLst>
          </p:nvPr>
        </p:nvGraphicFramePr>
        <p:xfrm>
          <a:off x="4285803" y="5686896"/>
          <a:ext cx="43021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26" name="수식" r:id="rId15" imgW="279360" imgH="241200" progId="Equation.3">
                  <p:embed/>
                </p:oleObj>
              </mc:Choice>
              <mc:Fallback>
                <p:oleObj name="수식" r:id="rId15" imgW="279360" imgH="241200" progId="Equation.3">
                  <p:embed/>
                  <p:pic>
                    <p:nvPicPr>
                      <p:cNvPr id="0" name="개체 1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5803" y="5686896"/>
                        <a:ext cx="430213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개체 1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3177630"/>
              </p:ext>
            </p:extLst>
          </p:nvPr>
        </p:nvGraphicFramePr>
        <p:xfrm>
          <a:off x="4698802" y="6021288"/>
          <a:ext cx="44926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27" name="수식" r:id="rId17" imgW="291960" imgH="241200" progId="Equation.3">
                  <p:embed/>
                </p:oleObj>
              </mc:Choice>
              <mc:Fallback>
                <p:oleObj name="수식" r:id="rId17" imgW="291960" imgH="241200" progId="Equation.3">
                  <p:embed/>
                  <p:pic>
                    <p:nvPicPr>
                      <p:cNvPr id="0" name="개체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8802" y="6021288"/>
                        <a:ext cx="449262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7" name="직선 화살표 연결선 116"/>
          <p:cNvCxnSpPr/>
          <p:nvPr/>
        </p:nvCxnSpPr>
        <p:spPr>
          <a:xfrm>
            <a:off x="5747431" y="1171266"/>
            <a:ext cx="4807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/>
          <p:nvPr/>
        </p:nvCxnSpPr>
        <p:spPr>
          <a:xfrm>
            <a:off x="5747431" y="2636912"/>
            <a:ext cx="4807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/>
          <p:cNvCxnSpPr/>
          <p:nvPr/>
        </p:nvCxnSpPr>
        <p:spPr>
          <a:xfrm>
            <a:off x="5796136" y="4149080"/>
            <a:ext cx="4807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/>
          <p:nvPr/>
        </p:nvCxnSpPr>
        <p:spPr>
          <a:xfrm>
            <a:off x="5829302" y="5723607"/>
            <a:ext cx="4807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79512" y="2535046"/>
            <a:ext cx="990210" cy="89395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604544" y="2564904"/>
            <a:ext cx="990210" cy="8939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6382389"/>
              </p:ext>
            </p:extLst>
          </p:nvPr>
        </p:nvGraphicFramePr>
        <p:xfrm>
          <a:off x="6492913" y="369150"/>
          <a:ext cx="2537668" cy="1588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28" name="수식" r:id="rId19" imgW="1295280" imgH="825480" progId="Equation.3">
                  <p:embed/>
                </p:oleObj>
              </mc:Choice>
              <mc:Fallback>
                <p:oleObj name="수식" r:id="rId19" imgW="1295280" imgH="825480" progId="Equation.3">
                  <p:embed/>
                  <p:pic>
                    <p:nvPicPr>
                      <p:cNvPr id="0" name="개체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2913" y="369150"/>
                        <a:ext cx="2537668" cy="1588948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516216" y="2708920"/>
            <a:ext cx="261001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사실 </a:t>
            </a:r>
            <a:r>
              <a:rPr lang="ko-KR" altLang="en-US" dirty="0" err="1" smtClean="0"/>
              <a:t>컨볼루션과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같다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다만 위치에</a:t>
            </a:r>
            <a:endParaRPr lang="en-US" altLang="ko-KR" dirty="0" smtClean="0"/>
          </a:p>
          <a:p>
            <a:r>
              <a:rPr lang="ko-KR" altLang="en-US" dirty="0" smtClean="0"/>
              <a:t>따라서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출력이</a:t>
            </a:r>
            <a:endParaRPr lang="en-US" altLang="ko-KR" dirty="0" smtClean="0"/>
          </a:p>
          <a:p>
            <a:r>
              <a:rPr lang="ko-KR" altLang="en-US" dirty="0" smtClean="0"/>
              <a:t>다르다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같은 </a:t>
            </a:r>
            <a:r>
              <a:rPr lang="en-US" altLang="ko-KR" dirty="0" smtClean="0"/>
              <a:t>weight</a:t>
            </a:r>
            <a:r>
              <a:rPr lang="ko-KR" altLang="en-US" dirty="0" smtClean="0"/>
              <a:t>를 쓰고 </a:t>
            </a:r>
            <a:endParaRPr lang="en-US" altLang="ko-KR" dirty="0" smtClean="0"/>
          </a:p>
          <a:p>
            <a:r>
              <a:rPr lang="ko-KR" altLang="en-US" dirty="0" smtClean="0"/>
              <a:t>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전부 눈을 찾는다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다만 위치가 어딘지를</a:t>
            </a:r>
            <a:endParaRPr lang="en-US" altLang="ko-KR" dirty="0" smtClean="0"/>
          </a:p>
          <a:p>
            <a:r>
              <a:rPr lang="ko-KR" altLang="en-US" dirty="0" smtClean="0"/>
              <a:t>찾는</a:t>
            </a:r>
            <a:r>
              <a:rPr lang="ko-KR" altLang="en-US" dirty="0"/>
              <a:t>다</a:t>
            </a:r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8870451"/>
              </p:ext>
            </p:extLst>
          </p:nvPr>
        </p:nvGraphicFramePr>
        <p:xfrm>
          <a:off x="4633913" y="2160588"/>
          <a:ext cx="371475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29" name="수식" r:id="rId21" imgW="241200" imgH="203040" progId="Equation.3">
                  <p:embed/>
                </p:oleObj>
              </mc:Choice>
              <mc:Fallback>
                <p:oleObj name="수식" r:id="rId21" imgW="241200" imgH="203040" progId="Equation.3">
                  <p:embed/>
                  <p:pic>
                    <p:nvPicPr>
                      <p:cNvPr id="0" name="개체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3913" y="2160588"/>
                        <a:ext cx="371475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7494460"/>
              </p:ext>
            </p:extLst>
          </p:nvPr>
        </p:nvGraphicFramePr>
        <p:xfrm>
          <a:off x="4481513" y="2457450"/>
          <a:ext cx="392112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30" name="수식" r:id="rId23" imgW="253800" imgH="203040" progId="Equation.3">
                  <p:embed/>
                </p:oleObj>
              </mc:Choice>
              <mc:Fallback>
                <p:oleObj name="수식" r:id="rId23" imgW="253800" imgH="203040" progId="Equation.3">
                  <p:embed/>
                  <p:pic>
                    <p:nvPicPr>
                      <p:cNvPr id="0" name="개체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1513" y="2457450"/>
                        <a:ext cx="392112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개체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7552139"/>
              </p:ext>
            </p:extLst>
          </p:nvPr>
        </p:nvGraphicFramePr>
        <p:xfrm>
          <a:off x="4552950" y="2836863"/>
          <a:ext cx="392113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31" name="수식" r:id="rId25" imgW="253800" imgH="203040" progId="Equation.3">
                  <p:embed/>
                </p:oleObj>
              </mc:Choice>
              <mc:Fallback>
                <p:oleObj name="수식" r:id="rId25" imgW="253800" imgH="203040" progId="Equation.3">
                  <p:embed/>
                  <p:pic>
                    <p:nvPicPr>
                      <p:cNvPr id="0" name="개체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2950" y="2836863"/>
                        <a:ext cx="392113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개체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6562820"/>
              </p:ext>
            </p:extLst>
          </p:nvPr>
        </p:nvGraphicFramePr>
        <p:xfrm>
          <a:off x="4911725" y="3121025"/>
          <a:ext cx="392113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32" name="수식" r:id="rId27" imgW="253800" imgH="203040" progId="Equation.3">
                  <p:embed/>
                </p:oleObj>
              </mc:Choice>
              <mc:Fallback>
                <p:oleObj name="수식" r:id="rId27" imgW="253800" imgH="203040" progId="Equation.3">
                  <p:embed/>
                  <p:pic>
                    <p:nvPicPr>
                      <p:cNvPr id="0" name="개체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1725" y="3121025"/>
                        <a:ext cx="392113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개체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8930829"/>
              </p:ext>
            </p:extLst>
          </p:nvPr>
        </p:nvGraphicFramePr>
        <p:xfrm>
          <a:off x="4591050" y="3605213"/>
          <a:ext cx="352425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33" name="수식" r:id="rId29" imgW="228600" imgH="203040" progId="Equation.3">
                  <p:embed/>
                </p:oleObj>
              </mc:Choice>
              <mc:Fallback>
                <p:oleObj name="수식" r:id="rId29" imgW="228600" imgH="203040" progId="Equation.3">
                  <p:embed/>
                  <p:pic>
                    <p:nvPicPr>
                      <p:cNvPr id="0" name="개체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1050" y="3605213"/>
                        <a:ext cx="352425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개체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691133"/>
              </p:ext>
            </p:extLst>
          </p:nvPr>
        </p:nvGraphicFramePr>
        <p:xfrm>
          <a:off x="4408488" y="3951288"/>
          <a:ext cx="392112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34" name="수식" r:id="rId31" imgW="253800" imgH="203040" progId="Equation.3">
                  <p:embed/>
                </p:oleObj>
              </mc:Choice>
              <mc:Fallback>
                <p:oleObj name="수식" r:id="rId31" imgW="253800" imgH="203040" progId="Equation.3">
                  <p:embed/>
                  <p:pic>
                    <p:nvPicPr>
                      <p:cNvPr id="0" name="개체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8488" y="3951288"/>
                        <a:ext cx="392112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개체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8572311"/>
              </p:ext>
            </p:extLst>
          </p:nvPr>
        </p:nvGraphicFramePr>
        <p:xfrm>
          <a:off x="4510088" y="4365625"/>
          <a:ext cx="373062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35" name="수식" r:id="rId33" imgW="241200" imgH="203040" progId="Equation.3">
                  <p:embed/>
                </p:oleObj>
              </mc:Choice>
              <mc:Fallback>
                <p:oleObj name="수식" r:id="rId33" imgW="241200" imgH="203040" progId="Equation.3">
                  <p:embed/>
                  <p:pic>
                    <p:nvPicPr>
                      <p:cNvPr id="0" name="개체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0088" y="4365625"/>
                        <a:ext cx="373062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개체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0628296"/>
              </p:ext>
            </p:extLst>
          </p:nvPr>
        </p:nvGraphicFramePr>
        <p:xfrm>
          <a:off x="4981575" y="4581525"/>
          <a:ext cx="393700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36" name="수식" r:id="rId35" imgW="253800" imgH="203040" progId="Equation.3">
                  <p:embed/>
                </p:oleObj>
              </mc:Choice>
              <mc:Fallback>
                <p:oleObj name="수식" r:id="rId35" imgW="253800" imgH="203040" progId="Equation.3">
                  <p:embed/>
                  <p:pic>
                    <p:nvPicPr>
                      <p:cNvPr id="0" name="개체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1575" y="4581525"/>
                        <a:ext cx="393700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개체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8099627"/>
              </p:ext>
            </p:extLst>
          </p:nvPr>
        </p:nvGraphicFramePr>
        <p:xfrm>
          <a:off x="5868144" y="1268760"/>
          <a:ext cx="23495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37" name="수식" r:id="rId37" imgW="152280" imgH="190440" progId="Equation.3">
                  <p:embed/>
                </p:oleObj>
              </mc:Choice>
              <mc:Fallback>
                <p:oleObj name="수식" r:id="rId37" imgW="152280" imgH="190440" progId="Equation.3">
                  <p:embed/>
                  <p:pic>
                    <p:nvPicPr>
                      <p:cNvPr id="0" name="개체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8144" y="1268760"/>
                        <a:ext cx="23495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개체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0016130"/>
              </p:ext>
            </p:extLst>
          </p:nvPr>
        </p:nvGraphicFramePr>
        <p:xfrm>
          <a:off x="5911850" y="2676525"/>
          <a:ext cx="25400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38" name="수식" r:id="rId39" imgW="164880" imgH="190440" progId="Equation.3">
                  <p:embed/>
                </p:oleObj>
              </mc:Choice>
              <mc:Fallback>
                <p:oleObj name="수식" r:id="rId39" imgW="164880" imgH="190440" progId="Equation.3">
                  <p:embed/>
                  <p:pic>
                    <p:nvPicPr>
                      <p:cNvPr id="0" name="개체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1850" y="2676525"/>
                        <a:ext cx="25400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개체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1469637"/>
              </p:ext>
            </p:extLst>
          </p:nvPr>
        </p:nvGraphicFramePr>
        <p:xfrm>
          <a:off x="5940152" y="4188445"/>
          <a:ext cx="25400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39" name="수식" r:id="rId41" imgW="164880" imgH="190440" progId="Equation.3">
                  <p:embed/>
                </p:oleObj>
              </mc:Choice>
              <mc:Fallback>
                <p:oleObj name="수식" r:id="rId41" imgW="164880" imgH="190440" progId="Equation.3">
                  <p:embed/>
                  <p:pic>
                    <p:nvPicPr>
                      <p:cNvPr id="0" name="개체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152" y="4188445"/>
                        <a:ext cx="25400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개체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5901769"/>
              </p:ext>
            </p:extLst>
          </p:nvPr>
        </p:nvGraphicFramePr>
        <p:xfrm>
          <a:off x="5940152" y="5844629"/>
          <a:ext cx="25400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40" name="수식" r:id="rId43" imgW="164880" imgH="190440" progId="Equation.3">
                  <p:embed/>
                </p:oleObj>
              </mc:Choice>
              <mc:Fallback>
                <p:oleObj name="수식" r:id="rId43" imgW="164880" imgH="190440" progId="Equation.3">
                  <p:embed/>
                  <p:pic>
                    <p:nvPicPr>
                      <p:cNvPr id="0" name="개체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152" y="5844629"/>
                        <a:ext cx="25400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927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1113924" y="2576465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249828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76" name="직사각형 75"/>
          <p:cNvSpPr/>
          <p:nvPr/>
        </p:nvSpPr>
        <p:spPr>
          <a:xfrm>
            <a:off x="681876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91" name="직사각형 90"/>
          <p:cNvSpPr/>
          <p:nvPr/>
        </p:nvSpPr>
        <p:spPr>
          <a:xfrm>
            <a:off x="1113924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681876" y="2587351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3" name="직사각형 92"/>
          <p:cNvSpPr/>
          <p:nvPr/>
        </p:nvSpPr>
        <p:spPr>
          <a:xfrm>
            <a:off x="249828" y="3451447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681876" y="3451447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249828" y="2576465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96" name="직사각형 95"/>
          <p:cNvSpPr/>
          <p:nvPr/>
        </p:nvSpPr>
        <p:spPr>
          <a:xfrm>
            <a:off x="1113924" y="34574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878001" y="2629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882956" y="943876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861184" y="168388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861184" y="24826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850298" y="3292330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850298" y="408441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850298" y="48044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850298" y="552457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878001" y="61617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423615" y="446314"/>
            <a:ext cx="2453390" cy="2405743"/>
          </a:xfrm>
          <a:custGeom>
            <a:avLst/>
            <a:gdLst>
              <a:gd name="connsiteX0" fmla="*/ 14990 w 2453390"/>
              <a:gd name="connsiteY0" fmla="*/ 2405743 h 2405743"/>
              <a:gd name="connsiteX1" fmla="*/ 363333 w 2453390"/>
              <a:gd name="connsiteY1" fmla="*/ 576943 h 2405743"/>
              <a:gd name="connsiteX2" fmla="*/ 2453390 w 2453390"/>
              <a:gd name="connsiteY2" fmla="*/ 0 h 240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3390" h="2405743">
                <a:moveTo>
                  <a:pt x="14990" y="2405743"/>
                </a:moveTo>
                <a:cubicBezTo>
                  <a:pt x="-14039" y="1691821"/>
                  <a:pt x="-43067" y="977900"/>
                  <a:pt x="363333" y="576943"/>
                </a:cubicBezTo>
                <a:cubicBezTo>
                  <a:pt x="769733" y="175986"/>
                  <a:pt x="1611561" y="87993"/>
                  <a:pt x="245339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884919" y="1132114"/>
            <a:ext cx="1981200" cy="1719943"/>
          </a:xfrm>
          <a:custGeom>
            <a:avLst/>
            <a:gdLst>
              <a:gd name="connsiteX0" fmla="*/ 0 w 1981200"/>
              <a:gd name="connsiteY0" fmla="*/ 1719943 h 1719943"/>
              <a:gd name="connsiteX1" fmla="*/ 370115 w 1981200"/>
              <a:gd name="connsiteY1" fmla="*/ 381000 h 1719943"/>
              <a:gd name="connsiteX2" fmla="*/ 1981200 w 1981200"/>
              <a:gd name="connsiteY2" fmla="*/ 0 h 17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0" h="1719943">
                <a:moveTo>
                  <a:pt x="0" y="1719943"/>
                </a:moveTo>
                <a:cubicBezTo>
                  <a:pt x="19957" y="1193800"/>
                  <a:pt x="39915" y="667657"/>
                  <a:pt x="370115" y="381000"/>
                </a:cubicBezTo>
                <a:cubicBezTo>
                  <a:pt x="700315" y="94343"/>
                  <a:pt x="1340757" y="47171"/>
                  <a:pt x="198120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1189719" y="1823484"/>
            <a:ext cx="1665515" cy="1072116"/>
          </a:xfrm>
          <a:custGeom>
            <a:avLst/>
            <a:gdLst>
              <a:gd name="connsiteX0" fmla="*/ 0 w 1665515"/>
              <a:gd name="connsiteY0" fmla="*/ 1072116 h 1072116"/>
              <a:gd name="connsiteX1" fmla="*/ 838200 w 1665515"/>
              <a:gd name="connsiteY1" fmla="*/ 125059 h 1072116"/>
              <a:gd name="connsiteX2" fmla="*/ 1665515 w 1665515"/>
              <a:gd name="connsiteY2" fmla="*/ 37973 h 1072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15" h="1072116">
                <a:moveTo>
                  <a:pt x="0" y="1072116"/>
                </a:moveTo>
                <a:cubicBezTo>
                  <a:pt x="280307" y="684766"/>
                  <a:pt x="560614" y="297416"/>
                  <a:pt x="838200" y="125059"/>
                </a:cubicBezTo>
                <a:cubicBezTo>
                  <a:pt x="1115786" y="-47298"/>
                  <a:pt x="1390650" y="-4663"/>
                  <a:pt x="1665515" y="3797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449491" y="2688771"/>
            <a:ext cx="2416628" cy="555172"/>
          </a:xfrm>
          <a:custGeom>
            <a:avLst/>
            <a:gdLst>
              <a:gd name="connsiteX0" fmla="*/ 0 w 2416628"/>
              <a:gd name="connsiteY0" fmla="*/ 555172 h 555172"/>
              <a:gd name="connsiteX1" fmla="*/ 2416628 w 2416628"/>
              <a:gd name="connsiteY1" fmla="*/ 0 h 55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16628" h="555172">
                <a:moveTo>
                  <a:pt x="0" y="555172"/>
                </a:moveTo>
                <a:lnTo>
                  <a:pt x="2416628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830491" y="3265714"/>
            <a:ext cx="1981200" cy="185057"/>
          </a:xfrm>
          <a:custGeom>
            <a:avLst/>
            <a:gdLst>
              <a:gd name="connsiteX0" fmla="*/ 0 w 1981200"/>
              <a:gd name="connsiteY0" fmla="*/ 0 h 185057"/>
              <a:gd name="connsiteX1" fmla="*/ 1981200 w 1981200"/>
              <a:gd name="connsiteY1" fmla="*/ 185057 h 18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1200" h="185057">
                <a:moveTo>
                  <a:pt x="0" y="0"/>
                </a:moveTo>
                <a:lnTo>
                  <a:pt x="1981200" y="18505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276805" y="3429000"/>
            <a:ext cx="1567543" cy="864985"/>
          </a:xfrm>
          <a:custGeom>
            <a:avLst/>
            <a:gdLst>
              <a:gd name="connsiteX0" fmla="*/ 0 w 1567543"/>
              <a:gd name="connsiteY0" fmla="*/ 0 h 864985"/>
              <a:gd name="connsiteX1" fmla="*/ 772886 w 1567543"/>
              <a:gd name="connsiteY1" fmla="*/ 751114 h 864985"/>
              <a:gd name="connsiteX2" fmla="*/ 1567543 w 1567543"/>
              <a:gd name="connsiteY2" fmla="*/ 849086 h 86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7543" h="864985">
                <a:moveTo>
                  <a:pt x="0" y="0"/>
                </a:moveTo>
                <a:cubicBezTo>
                  <a:pt x="255814" y="304800"/>
                  <a:pt x="511629" y="609600"/>
                  <a:pt x="772886" y="751114"/>
                </a:cubicBezTo>
                <a:cubicBezTo>
                  <a:pt x="1034143" y="892628"/>
                  <a:pt x="1300843" y="870857"/>
                  <a:pt x="1567543" y="8490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362769" y="3701143"/>
            <a:ext cx="2492465" cy="1395420"/>
          </a:xfrm>
          <a:custGeom>
            <a:avLst/>
            <a:gdLst>
              <a:gd name="connsiteX0" fmla="*/ 21408 w 2492465"/>
              <a:gd name="connsiteY0" fmla="*/ 0 h 1395420"/>
              <a:gd name="connsiteX1" fmla="*/ 358865 w 2492465"/>
              <a:gd name="connsiteY1" fmla="*/ 1262743 h 1395420"/>
              <a:gd name="connsiteX2" fmla="*/ 2492465 w 2492465"/>
              <a:gd name="connsiteY2" fmla="*/ 1295400 h 139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2465" h="1395420">
                <a:moveTo>
                  <a:pt x="21408" y="0"/>
                </a:moveTo>
                <a:cubicBezTo>
                  <a:pt x="-15785" y="523421"/>
                  <a:pt x="-52978" y="1046843"/>
                  <a:pt x="358865" y="1262743"/>
                </a:cubicBezTo>
                <a:cubicBezTo>
                  <a:pt x="770708" y="1478643"/>
                  <a:pt x="1631586" y="1387021"/>
                  <a:pt x="2492465" y="129540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706212" y="3722914"/>
            <a:ext cx="2159907" cy="2041799"/>
          </a:xfrm>
          <a:custGeom>
            <a:avLst/>
            <a:gdLst>
              <a:gd name="connsiteX0" fmla="*/ 189593 w 2159907"/>
              <a:gd name="connsiteY0" fmla="*/ 0 h 2041799"/>
              <a:gd name="connsiteX1" fmla="*/ 189593 w 2159907"/>
              <a:gd name="connsiteY1" fmla="*/ 1774372 h 2041799"/>
              <a:gd name="connsiteX2" fmla="*/ 2159907 w 2159907"/>
              <a:gd name="connsiteY2" fmla="*/ 2002972 h 204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9907" h="2041799">
                <a:moveTo>
                  <a:pt x="189593" y="0"/>
                </a:moveTo>
                <a:cubicBezTo>
                  <a:pt x="25400" y="720271"/>
                  <a:pt x="-138793" y="1440543"/>
                  <a:pt x="189593" y="1774372"/>
                </a:cubicBezTo>
                <a:cubicBezTo>
                  <a:pt x="517979" y="2108201"/>
                  <a:pt x="1338943" y="2055586"/>
                  <a:pt x="2159907" y="2002972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1056834" y="3755571"/>
            <a:ext cx="1798400" cy="2684709"/>
          </a:xfrm>
          <a:custGeom>
            <a:avLst/>
            <a:gdLst>
              <a:gd name="connsiteX0" fmla="*/ 165543 w 1798400"/>
              <a:gd name="connsiteY0" fmla="*/ 0 h 2684709"/>
              <a:gd name="connsiteX1" fmla="*/ 154657 w 1798400"/>
              <a:gd name="connsiteY1" fmla="*/ 2362200 h 2684709"/>
              <a:gd name="connsiteX2" fmla="*/ 1798400 w 1798400"/>
              <a:gd name="connsiteY2" fmla="*/ 2601686 h 2684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8400" h="2684709">
                <a:moveTo>
                  <a:pt x="165543" y="0"/>
                </a:moveTo>
                <a:cubicBezTo>
                  <a:pt x="24028" y="964293"/>
                  <a:pt x="-117486" y="1928586"/>
                  <a:pt x="154657" y="2362200"/>
                </a:cubicBezTo>
                <a:cubicBezTo>
                  <a:pt x="426800" y="2795814"/>
                  <a:pt x="1112600" y="2698750"/>
                  <a:pt x="1798400" y="26016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170076" y="874445"/>
            <a:ext cx="576064" cy="5936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/>
          <p:cNvCxnSpPr>
            <a:stCxn id="11" idx="6"/>
            <a:endCxn id="31" idx="1"/>
          </p:cNvCxnSpPr>
          <p:nvPr/>
        </p:nvCxnSpPr>
        <p:spPr>
          <a:xfrm>
            <a:off x="3271460" y="441843"/>
            <a:ext cx="1982979" cy="5195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>
            <a:stCxn id="12" idx="6"/>
            <a:endCxn id="31" idx="2"/>
          </p:cNvCxnSpPr>
          <p:nvPr/>
        </p:nvCxnSpPr>
        <p:spPr>
          <a:xfrm>
            <a:off x="3276415" y="1122721"/>
            <a:ext cx="1893661" cy="48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14" idx="7"/>
            <a:endCxn id="31" idx="3"/>
          </p:cNvCxnSpPr>
          <p:nvPr/>
        </p:nvCxnSpPr>
        <p:spPr>
          <a:xfrm flipV="1">
            <a:off x="3197022" y="1381150"/>
            <a:ext cx="2057417" cy="11538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15" idx="6"/>
            <a:endCxn id="31" idx="3"/>
          </p:cNvCxnSpPr>
          <p:nvPr/>
        </p:nvCxnSpPr>
        <p:spPr>
          <a:xfrm flipV="1">
            <a:off x="3243757" y="1381150"/>
            <a:ext cx="2010682" cy="2090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8" name="개체 10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3925643"/>
              </p:ext>
            </p:extLst>
          </p:nvPr>
        </p:nvGraphicFramePr>
        <p:xfrm>
          <a:off x="4454961" y="357171"/>
          <a:ext cx="352494" cy="4058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93" name="수식" r:id="rId3" imgW="228600" imgH="241200" progId="Equation.3">
                  <p:embed/>
                </p:oleObj>
              </mc:Choice>
              <mc:Fallback>
                <p:oleObj name="수식" r:id="rId3" imgW="2286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4961" y="357171"/>
                        <a:ext cx="352494" cy="4058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" name="개체 10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7784801"/>
              </p:ext>
            </p:extLst>
          </p:nvPr>
        </p:nvGraphicFramePr>
        <p:xfrm>
          <a:off x="4346815" y="836613"/>
          <a:ext cx="39211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94" name="수식" r:id="rId5" imgW="253800" imgH="241200" progId="Equation.3">
                  <p:embed/>
                </p:oleObj>
              </mc:Choice>
              <mc:Fallback>
                <p:oleObj name="수식" r:id="rId5" imgW="2538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6815" y="836613"/>
                        <a:ext cx="392112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" name="개체 10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7947598"/>
              </p:ext>
            </p:extLst>
          </p:nvPr>
        </p:nvGraphicFramePr>
        <p:xfrm>
          <a:off x="4427984" y="1268760"/>
          <a:ext cx="39052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95" name="수식" r:id="rId7" imgW="253800" imgH="241200" progId="Equation.3">
                  <p:embed/>
                </p:oleObj>
              </mc:Choice>
              <mc:Fallback>
                <p:oleObj name="수식" r:id="rId7" imgW="2538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984" y="1268760"/>
                        <a:ext cx="390525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개체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987112"/>
              </p:ext>
            </p:extLst>
          </p:nvPr>
        </p:nvGraphicFramePr>
        <p:xfrm>
          <a:off x="5002452" y="1582738"/>
          <a:ext cx="39052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96" name="수식" r:id="rId9" imgW="253800" imgH="241200" progId="Equation.3">
                  <p:embed/>
                </p:oleObj>
              </mc:Choice>
              <mc:Fallback>
                <p:oleObj name="수식" r:id="rId9" imgW="2538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2452" y="1582738"/>
                        <a:ext cx="390525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7" name="직선 화살표 연결선 116"/>
          <p:cNvCxnSpPr/>
          <p:nvPr/>
        </p:nvCxnSpPr>
        <p:spPr>
          <a:xfrm>
            <a:off x="5747431" y="1171266"/>
            <a:ext cx="4807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79512" y="2535046"/>
            <a:ext cx="990210" cy="89395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8809048"/>
              </p:ext>
            </p:extLst>
          </p:nvPr>
        </p:nvGraphicFramePr>
        <p:xfrm>
          <a:off x="6492913" y="369150"/>
          <a:ext cx="2537668" cy="1588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97" name="수식" r:id="rId11" imgW="1295280" imgH="825480" progId="Equation.3">
                  <p:embed/>
                </p:oleObj>
              </mc:Choice>
              <mc:Fallback>
                <p:oleObj name="수식" r:id="rId11" imgW="1295280" imgH="825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2913" y="369150"/>
                        <a:ext cx="2537668" cy="1588948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개체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9896383"/>
              </p:ext>
            </p:extLst>
          </p:nvPr>
        </p:nvGraphicFramePr>
        <p:xfrm>
          <a:off x="5868144" y="1268760"/>
          <a:ext cx="23495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98" name="수식" r:id="rId13" imgW="152280" imgH="190440" progId="Equation.3">
                  <p:embed/>
                </p:oleObj>
              </mc:Choice>
              <mc:Fallback>
                <p:oleObj name="수식" r:id="rId13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8144" y="1268760"/>
                        <a:ext cx="23495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개체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9068794"/>
              </p:ext>
            </p:extLst>
          </p:nvPr>
        </p:nvGraphicFramePr>
        <p:xfrm>
          <a:off x="3914340" y="3506237"/>
          <a:ext cx="4978140" cy="426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99" name="수식" r:id="rId15" imgW="2425680" imgH="190440" progId="Equation.3">
                  <p:embed/>
                </p:oleObj>
              </mc:Choice>
              <mc:Fallback>
                <p:oleObj name="수식" r:id="rId15" imgW="2425680" imgH="190440" progId="Equation.3">
                  <p:embed/>
                  <p:pic>
                    <p:nvPicPr>
                      <p:cNvPr id="0" name="개체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4340" y="3506237"/>
                        <a:ext cx="4978140" cy="4268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직사각형 8"/>
          <p:cNvSpPr/>
          <p:nvPr/>
        </p:nvSpPr>
        <p:spPr>
          <a:xfrm>
            <a:off x="7144187" y="2199561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7701171" y="2194565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7149490" y="2756575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7706474" y="2751579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5" name="개체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0441386"/>
              </p:ext>
            </p:extLst>
          </p:nvPr>
        </p:nvGraphicFramePr>
        <p:xfrm>
          <a:off x="7267962" y="2239179"/>
          <a:ext cx="344011" cy="469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00" name="수식" r:id="rId17" imgW="152280" imgH="190440" progId="Equation.3">
                  <p:embed/>
                </p:oleObj>
              </mc:Choice>
              <mc:Fallback>
                <p:oleObj name="수식" r:id="rId17" imgW="152280" imgH="190440" progId="Equation.3">
                  <p:embed/>
                  <p:pic>
                    <p:nvPicPr>
                      <p:cNvPr id="0" name="개체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7962" y="2239179"/>
                        <a:ext cx="344011" cy="4697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23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1113924" y="2576465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4" name="직사각형 73"/>
          <p:cNvSpPr/>
          <p:nvPr/>
        </p:nvSpPr>
        <p:spPr>
          <a:xfrm>
            <a:off x="249828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681876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91" name="직사각형 90"/>
          <p:cNvSpPr/>
          <p:nvPr/>
        </p:nvSpPr>
        <p:spPr>
          <a:xfrm>
            <a:off x="1113924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92" name="직사각형 91"/>
          <p:cNvSpPr/>
          <p:nvPr/>
        </p:nvSpPr>
        <p:spPr>
          <a:xfrm>
            <a:off x="681876" y="2587351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3" name="직사각형 92"/>
          <p:cNvSpPr/>
          <p:nvPr/>
        </p:nvSpPr>
        <p:spPr>
          <a:xfrm>
            <a:off x="249828" y="3451447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681876" y="3451447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249828" y="2576465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1113924" y="34574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878001" y="2629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882956" y="943876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861184" y="168388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861184" y="24826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850298" y="3292330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850298" y="408441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850298" y="48044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850298" y="552457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878001" y="61617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423615" y="446314"/>
            <a:ext cx="2453390" cy="2405743"/>
          </a:xfrm>
          <a:custGeom>
            <a:avLst/>
            <a:gdLst>
              <a:gd name="connsiteX0" fmla="*/ 14990 w 2453390"/>
              <a:gd name="connsiteY0" fmla="*/ 2405743 h 2405743"/>
              <a:gd name="connsiteX1" fmla="*/ 363333 w 2453390"/>
              <a:gd name="connsiteY1" fmla="*/ 576943 h 2405743"/>
              <a:gd name="connsiteX2" fmla="*/ 2453390 w 2453390"/>
              <a:gd name="connsiteY2" fmla="*/ 0 h 240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3390" h="2405743">
                <a:moveTo>
                  <a:pt x="14990" y="2405743"/>
                </a:moveTo>
                <a:cubicBezTo>
                  <a:pt x="-14039" y="1691821"/>
                  <a:pt x="-43067" y="977900"/>
                  <a:pt x="363333" y="576943"/>
                </a:cubicBezTo>
                <a:cubicBezTo>
                  <a:pt x="769733" y="175986"/>
                  <a:pt x="1611561" y="87993"/>
                  <a:pt x="245339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884919" y="1132114"/>
            <a:ext cx="1981200" cy="1719943"/>
          </a:xfrm>
          <a:custGeom>
            <a:avLst/>
            <a:gdLst>
              <a:gd name="connsiteX0" fmla="*/ 0 w 1981200"/>
              <a:gd name="connsiteY0" fmla="*/ 1719943 h 1719943"/>
              <a:gd name="connsiteX1" fmla="*/ 370115 w 1981200"/>
              <a:gd name="connsiteY1" fmla="*/ 381000 h 1719943"/>
              <a:gd name="connsiteX2" fmla="*/ 1981200 w 1981200"/>
              <a:gd name="connsiteY2" fmla="*/ 0 h 17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0" h="1719943">
                <a:moveTo>
                  <a:pt x="0" y="1719943"/>
                </a:moveTo>
                <a:cubicBezTo>
                  <a:pt x="19957" y="1193800"/>
                  <a:pt x="39915" y="667657"/>
                  <a:pt x="370115" y="381000"/>
                </a:cubicBezTo>
                <a:cubicBezTo>
                  <a:pt x="700315" y="94343"/>
                  <a:pt x="1340757" y="47171"/>
                  <a:pt x="198120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1189719" y="1823484"/>
            <a:ext cx="1665515" cy="1072116"/>
          </a:xfrm>
          <a:custGeom>
            <a:avLst/>
            <a:gdLst>
              <a:gd name="connsiteX0" fmla="*/ 0 w 1665515"/>
              <a:gd name="connsiteY0" fmla="*/ 1072116 h 1072116"/>
              <a:gd name="connsiteX1" fmla="*/ 838200 w 1665515"/>
              <a:gd name="connsiteY1" fmla="*/ 125059 h 1072116"/>
              <a:gd name="connsiteX2" fmla="*/ 1665515 w 1665515"/>
              <a:gd name="connsiteY2" fmla="*/ 37973 h 1072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15" h="1072116">
                <a:moveTo>
                  <a:pt x="0" y="1072116"/>
                </a:moveTo>
                <a:cubicBezTo>
                  <a:pt x="280307" y="684766"/>
                  <a:pt x="560614" y="297416"/>
                  <a:pt x="838200" y="125059"/>
                </a:cubicBezTo>
                <a:cubicBezTo>
                  <a:pt x="1115786" y="-47298"/>
                  <a:pt x="1390650" y="-4663"/>
                  <a:pt x="1665515" y="3797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449491" y="2688771"/>
            <a:ext cx="2416628" cy="555172"/>
          </a:xfrm>
          <a:custGeom>
            <a:avLst/>
            <a:gdLst>
              <a:gd name="connsiteX0" fmla="*/ 0 w 2416628"/>
              <a:gd name="connsiteY0" fmla="*/ 555172 h 555172"/>
              <a:gd name="connsiteX1" fmla="*/ 2416628 w 2416628"/>
              <a:gd name="connsiteY1" fmla="*/ 0 h 55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16628" h="555172">
                <a:moveTo>
                  <a:pt x="0" y="555172"/>
                </a:moveTo>
                <a:lnTo>
                  <a:pt x="2416628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자유형 25"/>
          <p:cNvSpPr/>
          <p:nvPr/>
        </p:nvSpPr>
        <p:spPr>
          <a:xfrm>
            <a:off x="830491" y="3265714"/>
            <a:ext cx="1981200" cy="185057"/>
          </a:xfrm>
          <a:custGeom>
            <a:avLst/>
            <a:gdLst>
              <a:gd name="connsiteX0" fmla="*/ 0 w 1981200"/>
              <a:gd name="connsiteY0" fmla="*/ 0 h 185057"/>
              <a:gd name="connsiteX1" fmla="*/ 1981200 w 1981200"/>
              <a:gd name="connsiteY1" fmla="*/ 185057 h 18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1200" h="185057">
                <a:moveTo>
                  <a:pt x="0" y="0"/>
                </a:moveTo>
                <a:lnTo>
                  <a:pt x="1981200" y="18505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329948" y="3235424"/>
            <a:ext cx="1514400" cy="1058562"/>
          </a:xfrm>
          <a:custGeom>
            <a:avLst/>
            <a:gdLst>
              <a:gd name="connsiteX0" fmla="*/ 0 w 1567543"/>
              <a:gd name="connsiteY0" fmla="*/ 0 h 864985"/>
              <a:gd name="connsiteX1" fmla="*/ 772886 w 1567543"/>
              <a:gd name="connsiteY1" fmla="*/ 751114 h 864985"/>
              <a:gd name="connsiteX2" fmla="*/ 1567543 w 1567543"/>
              <a:gd name="connsiteY2" fmla="*/ 849086 h 86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7543" h="864985">
                <a:moveTo>
                  <a:pt x="0" y="0"/>
                </a:moveTo>
                <a:cubicBezTo>
                  <a:pt x="255814" y="304800"/>
                  <a:pt x="511629" y="609600"/>
                  <a:pt x="772886" y="751114"/>
                </a:cubicBezTo>
                <a:cubicBezTo>
                  <a:pt x="1034143" y="892628"/>
                  <a:pt x="1300843" y="870857"/>
                  <a:pt x="1567543" y="8490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362769" y="3701143"/>
            <a:ext cx="2492465" cy="1395420"/>
          </a:xfrm>
          <a:custGeom>
            <a:avLst/>
            <a:gdLst>
              <a:gd name="connsiteX0" fmla="*/ 21408 w 2492465"/>
              <a:gd name="connsiteY0" fmla="*/ 0 h 1395420"/>
              <a:gd name="connsiteX1" fmla="*/ 358865 w 2492465"/>
              <a:gd name="connsiteY1" fmla="*/ 1262743 h 1395420"/>
              <a:gd name="connsiteX2" fmla="*/ 2492465 w 2492465"/>
              <a:gd name="connsiteY2" fmla="*/ 1295400 h 139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2465" h="1395420">
                <a:moveTo>
                  <a:pt x="21408" y="0"/>
                </a:moveTo>
                <a:cubicBezTo>
                  <a:pt x="-15785" y="523421"/>
                  <a:pt x="-52978" y="1046843"/>
                  <a:pt x="358865" y="1262743"/>
                </a:cubicBezTo>
                <a:cubicBezTo>
                  <a:pt x="770708" y="1478643"/>
                  <a:pt x="1631586" y="1387021"/>
                  <a:pt x="2492465" y="129540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706212" y="3722914"/>
            <a:ext cx="2159907" cy="2041799"/>
          </a:xfrm>
          <a:custGeom>
            <a:avLst/>
            <a:gdLst>
              <a:gd name="connsiteX0" fmla="*/ 189593 w 2159907"/>
              <a:gd name="connsiteY0" fmla="*/ 0 h 2041799"/>
              <a:gd name="connsiteX1" fmla="*/ 189593 w 2159907"/>
              <a:gd name="connsiteY1" fmla="*/ 1774372 h 2041799"/>
              <a:gd name="connsiteX2" fmla="*/ 2159907 w 2159907"/>
              <a:gd name="connsiteY2" fmla="*/ 2002972 h 204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9907" h="2041799">
                <a:moveTo>
                  <a:pt x="189593" y="0"/>
                </a:moveTo>
                <a:cubicBezTo>
                  <a:pt x="25400" y="720271"/>
                  <a:pt x="-138793" y="1440543"/>
                  <a:pt x="189593" y="1774372"/>
                </a:cubicBezTo>
                <a:cubicBezTo>
                  <a:pt x="517979" y="2108201"/>
                  <a:pt x="1338943" y="2055586"/>
                  <a:pt x="2159907" y="2002972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1056834" y="3755571"/>
            <a:ext cx="1798400" cy="2684709"/>
          </a:xfrm>
          <a:custGeom>
            <a:avLst/>
            <a:gdLst>
              <a:gd name="connsiteX0" fmla="*/ 165543 w 1798400"/>
              <a:gd name="connsiteY0" fmla="*/ 0 h 2684709"/>
              <a:gd name="connsiteX1" fmla="*/ 154657 w 1798400"/>
              <a:gd name="connsiteY1" fmla="*/ 2362200 h 2684709"/>
              <a:gd name="connsiteX2" fmla="*/ 1798400 w 1798400"/>
              <a:gd name="connsiteY2" fmla="*/ 2601686 h 2684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8400" h="2684709">
                <a:moveTo>
                  <a:pt x="165543" y="0"/>
                </a:moveTo>
                <a:cubicBezTo>
                  <a:pt x="24028" y="964293"/>
                  <a:pt x="-117486" y="1928586"/>
                  <a:pt x="154657" y="2362200"/>
                </a:cubicBezTo>
                <a:cubicBezTo>
                  <a:pt x="426800" y="2795814"/>
                  <a:pt x="1112600" y="2698750"/>
                  <a:pt x="1798400" y="26016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/>
          <p:cNvSpPr/>
          <p:nvPr/>
        </p:nvSpPr>
        <p:spPr>
          <a:xfrm>
            <a:off x="5170076" y="2372715"/>
            <a:ext cx="576064" cy="5936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stCxn id="12" idx="7"/>
            <a:endCxn id="97" idx="1"/>
          </p:cNvCxnSpPr>
          <p:nvPr/>
        </p:nvCxnSpPr>
        <p:spPr>
          <a:xfrm>
            <a:off x="3218794" y="996258"/>
            <a:ext cx="2035645" cy="14633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3" idx="6"/>
            <a:endCxn id="97" idx="2"/>
          </p:cNvCxnSpPr>
          <p:nvPr/>
        </p:nvCxnSpPr>
        <p:spPr>
          <a:xfrm>
            <a:off x="3254643" y="1862729"/>
            <a:ext cx="1915433" cy="8068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5" idx="6"/>
            <a:endCxn id="97" idx="2"/>
          </p:cNvCxnSpPr>
          <p:nvPr/>
        </p:nvCxnSpPr>
        <p:spPr>
          <a:xfrm flipV="1">
            <a:off x="3243757" y="2669536"/>
            <a:ext cx="1926319" cy="8016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16" idx="6"/>
            <a:endCxn id="97" idx="3"/>
          </p:cNvCxnSpPr>
          <p:nvPr/>
        </p:nvCxnSpPr>
        <p:spPr>
          <a:xfrm flipV="1">
            <a:off x="3243757" y="2879420"/>
            <a:ext cx="2010682" cy="13838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/>
          <p:nvPr/>
        </p:nvCxnSpPr>
        <p:spPr>
          <a:xfrm>
            <a:off x="5747431" y="2636912"/>
            <a:ext cx="4807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604544" y="2564904"/>
            <a:ext cx="990210" cy="8939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9442449"/>
              </p:ext>
            </p:extLst>
          </p:nvPr>
        </p:nvGraphicFramePr>
        <p:xfrm>
          <a:off x="6492913" y="369150"/>
          <a:ext cx="2537668" cy="1588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38" name="수식" r:id="rId3" imgW="1295280" imgH="825480" progId="Equation.3">
                  <p:embed/>
                </p:oleObj>
              </mc:Choice>
              <mc:Fallback>
                <p:oleObj name="수식" r:id="rId3" imgW="1295280" imgH="825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2913" y="369150"/>
                        <a:ext cx="2537668" cy="1588948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3798504"/>
              </p:ext>
            </p:extLst>
          </p:nvPr>
        </p:nvGraphicFramePr>
        <p:xfrm>
          <a:off x="4633913" y="2160588"/>
          <a:ext cx="371475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39" name="수식" r:id="rId5" imgW="241200" imgH="203040" progId="Equation.3">
                  <p:embed/>
                </p:oleObj>
              </mc:Choice>
              <mc:Fallback>
                <p:oleObj name="수식" r:id="rId5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3913" y="2160588"/>
                        <a:ext cx="371475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1826466"/>
              </p:ext>
            </p:extLst>
          </p:nvPr>
        </p:nvGraphicFramePr>
        <p:xfrm>
          <a:off x="4481513" y="2457450"/>
          <a:ext cx="392112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40" name="수식" r:id="rId7" imgW="253800" imgH="203040" progId="Equation.3">
                  <p:embed/>
                </p:oleObj>
              </mc:Choice>
              <mc:Fallback>
                <p:oleObj name="수식" r:id="rId7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1513" y="2457450"/>
                        <a:ext cx="392112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개체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404430"/>
              </p:ext>
            </p:extLst>
          </p:nvPr>
        </p:nvGraphicFramePr>
        <p:xfrm>
          <a:off x="4552950" y="2836863"/>
          <a:ext cx="392113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41" name="수식" r:id="rId9" imgW="253800" imgH="203040" progId="Equation.3">
                  <p:embed/>
                </p:oleObj>
              </mc:Choice>
              <mc:Fallback>
                <p:oleObj name="수식" r:id="rId9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2950" y="2836863"/>
                        <a:ext cx="392113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개체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4494385"/>
              </p:ext>
            </p:extLst>
          </p:nvPr>
        </p:nvGraphicFramePr>
        <p:xfrm>
          <a:off x="4911725" y="3121025"/>
          <a:ext cx="392113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42" name="수식" r:id="rId11" imgW="253800" imgH="203040" progId="Equation.3">
                  <p:embed/>
                </p:oleObj>
              </mc:Choice>
              <mc:Fallback>
                <p:oleObj name="수식" r:id="rId11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1725" y="3121025"/>
                        <a:ext cx="392113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개체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9728921"/>
              </p:ext>
            </p:extLst>
          </p:nvPr>
        </p:nvGraphicFramePr>
        <p:xfrm>
          <a:off x="5911850" y="2676525"/>
          <a:ext cx="25400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43" name="수식" r:id="rId13" imgW="164880" imgH="190440" progId="Equation.3">
                  <p:embed/>
                </p:oleObj>
              </mc:Choice>
              <mc:Fallback>
                <p:oleObj name="수식" r:id="rId13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1850" y="2676525"/>
                        <a:ext cx="25400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개체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8110957"/>
              </p:ext>
            </p:extLst>
          </p:nvPr>
        </p:nvGraphicFramePr>
        <p:xfrm>
          <a:off x="3836988" y="4140200"/>
          <a:ext cx="5135562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44" name="수식" r:id="rId15" imgW="2501640" imgH="203040" progId="Equation.3">
                  <p:embed/>
                </p:oleObj>
              </mc:Choice>
              <mc:Fallback>
                <p:oleObj name="수식" r:id="rId15" imgW="2501640" imgH="203040" progId="Equation.3">
                  <p:embed/>
                  <p:pic>
                    <p:nvPicPr>
                      <p:cNvPr id="0" name="개체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6988" y="4140200"/>
                        <a:ext cx="5135562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직사각형 77"/>
          <p:cNvSpPr/>
          <p:nvPr/>
        </p:nvSpPr>
        <p:spPr>
          <a:xfrm>
            <a:off x="7144187" y="2199561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7701171" y="2194565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7149490" y="2756575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7706474" y="2751579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2" name="개체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5814650"/>
              </p:ext>
            </p:extLst>
          </p:nvPr>
        </p:nvGraphicFramePr>
        <p:xfrm>
          <a:off x="7267962" y="2239179"/>
          <a:ext cx="344011" cy="469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45" name="수식" r:id="rId17" imgW="152280" imgH="190440" progId="Equation.3">
                  <p:embed/>
                </p:oleObj>
              </mc:Choice>
              <mc:Fallback>
                <p:oleObj name="수식" r:id="rId17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7962" y="2239179"/>
                        <a:ext cx="344011" cy="4697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개체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5712606"/>
              </p:ext>
            </p:extLst>
          </p:nvPr>
        </p:nvGraphicFramePr>
        <p:xfrm>
          <a:off x="7797800" y="2239963"/>
          <a:ext cx="373063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46" name="수식" r:id="rId19" imgW="164880" imgH="190440" progId="Equation.3">
                  <p:embed/>
                </p:oleObj>
              </mc:Choice>
              <mc:Fallback>
                <p:oleObj name="수식" r:id="rId19" imgW="164880" imgH="190440" progId="Equation.3">
                  <p:embed/>
                  <p:pic>
                    <p:nvPicPr>
                      <p:cNvPr id="0" name="개체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97800" y="2239963"/>
                        <a:ext cx="373063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225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1113924" y="2576465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249828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76" name="직사각형 75"/>
          <p:cNvSpPr/>
          <p:nvPr/>
        </p:nvSpPr>
        <p:spPr>
          <a:xfrm>
            <a:off x="681876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91" name="직사각형 90"/>
          <p:cNvSpPr/>
          <p:nvPr/>
        </p:nvSpPr>
        <p:spPr>
          <a:xfrm>
            <a:off x="1113924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681876" y="2587351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249828" y="3451447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94" name="직사각형 93"/>
          <p:cNvSpPr/>
          <p:nvPr/>
        </p:nvSpPr>
        <p:spPr>
          <a:xfrm>
            <a:off x="681876" y="3451447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5" name="직사각형 94"/>
          <p:cNvSpPr/>
          <p:nvPr/>
        </p:nvSpPr>
        <p:spPr>
          <a:xfrm>
            <a:off x="249828" y="2576465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1113924" y="34574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878001" y="2629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882956" y="943876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861184" y="168388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861184" y="24826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850298" y="3292330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850298" y="408441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850298" y="48044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850298" y="552457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878001" y="61617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423615" y="446314"/>
            <a:ext cx="2453390" cy="2405743"/>
          </a:xfrm>
          <a:custGeom>
            <a:avLst/>
            <a:gdLst>
              <a:gd name="connsiteX0" fmla="*/ 14990 w 2453390"/>
              <a:gd name="connsiteY0" fmla="*/ 2405743 h 2405743"/>
              <a:gd name="connsiteX1" fmla="*/ 363333 w 2453390"/>
              <a:gd name="connsiteY1" fmla="*/ 576943 h 2405743"/>
              <a:gd name="connsiteX2" fmla="*/ 2453390 w 2453390"/>
              <a:gd name="connsiteY2" fmla="*/ 0 h 240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3390" h="2405743">
                <a:moveTo>
                  <a:pt x="14990" y="2405743"/>
                </a:moveTo>
                <a:cubicBezTo>
                  <a:pt x="-14039" y="1691821"/>
                  <a:pt x="-43067" y="977900"/>
                  <a:pt x="363333" y="576943"/>
                </a:cubicBezTo>
                <a:cubicBezTo>
                  <a:pt x="769733" y="175986"/>
                  <a:pt x="1611561" y="87993"/>
                  <a:pt x="245339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884919" y="1132114"/>
            <a:ext cx="1981200" cy="1719943"/>
          </a:xfrm>
          <a:custGeom>
            <a:avLst/>
            <a:gdLst>
              <a:gd name="connsiteX0" fmla="*/ 0 w 1981200"/>
              <a:gd name="connsiteY0" fmla="*/ 1719943 h 1719943"/>
              <a:gd name="connsiteX1" fmla="*/ 370115 w 1981200"/>
              <a:gd name="connsiteY1" fmla="*/ 381000 h 1719943"/>
              <a:gd name="connsiteX2" fmla="*/ 1981200 w 1981200"/>
              <a:gd name="connsiteY2" fmla="*/ 0 h 17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0" h="1719943">
                <a:moveTo>
                  <a:pt x="0" y="1719943"/>
                </a:moveTo>
                <a:cubicBezTo>
                  <a:pt x="19957" y="1193800"/>
                  <a:pt x="39915" y="667657"/>
                  <a:pt x="370115" y="381000"/>
                </a:cubicBezTo>
                <a:cubicBezTo>
                  <a:pt x="700315" y="94343"/>
                  <a:pt x="1340757" y="47171"/>
                  <a:pt x="198120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1189719" y="1823484"/>
            <a:ext cx="1665515" cy="1072116"/>
          </a:xfrm>
          <a:custGeom>
            <a:avLst/>
            <a:gdLst>
              <a:gd name="connsiteX0" fmla="*/ 0 w 1665515"/>
              <a:gd name="connsiteY0" fmla="*/ 1072116 h 1072116"/>
              <a:gd name="connsiteX1" fmla="*/ 838200 w 1665515"/>
              <a:gd name="connsiteY1" fmla="*/ 125059 h 1072116"/>
              <a:gd name="connsiteX2" fmla="*/ 1665515 w 1665515"/>
              <a:gd name="connsiteY2" fmla="*/ 37973 h 1072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15" h="1072116">
                <a:moveTo>
                  <a:pt x="0" y="1072116"/>
                </a:moveTo>
                <a:cubicBezTo>
                  <a:pt x="280307" y="684766"/>
                  <a:pt x="560614" y="297416"/>
                  <a:pt x="838200" y="125059"/>
                </a:cubicBezTo>
                <a:cubicBezTo>
                  <a:pt x="1115786" y="-47298"/>
                  <a:pt x="1390650" y="-4663"/>
                  <a:pt x="1665515" y="3797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449491" y="2688771"/>
            <a:ext cx="2416628" cy="555172"/>
          </a:xfrm>
          <a:custGeom>
            <a:avLst/>
            <a:gdLst>
              <a:gd name="connsiteX0" fmla="*/ 0 w 2416628"/>
              <a:gd name="connsiteY0" fmla="*/ 555172 h 555172"/>
              <a:gd name="connsiteX1" fmla="*/ 2416628 w 2416628"/>
              <a:gd name="connsiteY1" fmla="*/ 0 h 55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16628" h="555172">
                <a:moveTo>
                  <a:pt x="0" y="555172"/>
                </a:moveTo>
                <a:lnTo>
                  <a:pt x="2416628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830491" y="3265714"/>
            <a:ext cx="1981200" cy="185057"/>
          </a:xfrm>
          <a:custGeom>
            <a:avLst/>
            <a:gdLst>
              <a:gd name="connsiteX0" fmla="*/ 0 w 1981200"/>
              <a:gd name="connsiteY0" fmla="*/ 0 h 185057"/>
              <a:gd name="connsiteX1" fmla="*/ 1981200 w 1981200"/>
              <a:gd name="connsiteY1" fmla="*/ 185057 h 18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1200" h="185057">
                <a:moveTo>
                  <a:pt x="0" y="0"/>
                </a:moveTo>
                <a:lnTo>
                  <a:pt x="1981200" y="18505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276805" y="3429000"/>
            <a:ext cx="1567543" cy="864985"/>
          </a:xfrm>
          <a:custGeom>
            <a:avLst/>
            <a:gdLst>
              <a:gd name="connsiteX0" fmla="*/ 0 w 1567543"/>
              <a:gd name="connsiteY0" fmla="*/ 0 h 864985"/>
              <a:gd name="connsiteX1" fmla="*/ 772886 w 1567543"/>
              <a:gd name="connsiteY1" fmla="*/ 751114 h 864985"/>
              <a:gd name="connsiteX2" fmla="*/ 1567543 w 1567543"/>
              <a:gd name="connsiteY2" fmla="*/ 849086 h 86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7543" h="864985">
                <a:moveTo>
                  <a:pt x="0" y="0"/>
                </a:moveTo>
                <a:cubicBezTo>
                  <a:pt x="255814" y="304800"/>
                  <a:pt x="511629" y="609600"/>
                  <a:pt x="772886" y="751114"/>
                </a:cubicBezTo>
                <a:cubicBezTo>
                  <a:pt x="1034143" y="892628"/>
                  <a:pt x="1300843" y="870857"/>
                  <a:pt x="1567543" y="8490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362769" y="3701143"/>
            <a:ext cx="2492465" cy="1395420"/>
          </a:xfrm>
          <a:custGeom>
            <a:avLst/>
            <a:gdLst>
              <a:gd name="connsiteX0" fmla="*/ 21408 w 2492465"/>
              <a:gd name="connsiteY0" fmla="*/ 0 h 1395420"/>
              <a:gd name="connsiteX1" fmla="*/ 358865 w 2492465"/>
              <a:gd name="connsiteY1" fmla="*/ 1262743 h 1395420"/>
              <a:gd name="connsiteX2" fmla="*/ 2492465 w 2492465"/>
              <a:gd name="connsiteY2" fmla="*/ 1295400 h 139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2465" h="1395420">
                <a:moveTo>
                  <a:pt x="21408" y="0"/>
                </a:moveTo>
                <a:cubicBezTo>
                  <a:pt x="-15785" y="523421"/>
                  <a:pt x="-52978" y="1046843"/>
                  <a:pt x="358865" y="1262743"/>
                </a:cubicBezTo>
                <a:cubicBezTo>
                  <a:pt x="770708" y="1478643"/>
                  <a:pt x="1631586" y="1387021"/>
                  <a:pt x="2492465" y="129540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706212" y="3722914"/>
            <a:ext cx="2159907" cy="2041799"/>
          </a:xfrm>
          <a:custGeom>
            <a:avLst/>
            <a:gdLst>
              <a:gd name="connsiteX0" fmla="*/ 189593 w 2159907"/>
              <a:gd name="connsiteY0" fmla="*/ 0 h 2041799"/>
              <a:gd name="connsiteX1" fmla="*/ 189593 w 2159907"/>
              <a:gd name="connsiteY1" fmla="*/ 1774372 h 2041799"/>
              <a:gd name="connsiteX2" fmla="*/ 2159907 w 2159907"/>
              <a:gd name="connsiteY2" fmla="*/ 2002972 h 204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9907" h="2041799">
                <a:moveTo>
                  <a:pt x="189593" y="0"/>
                </a:moveTo>
                <a:cubicBezTo>
                  <a:pt x="25400" y="720271"/>
                  <a:pt x="-138793" y="1440543"/>
                  <a:pt x="189593" y="1774372"/>
                </a:cubicBezTo>
                <a:cubicBezTo>
                  <a:pt x="517979" y="2108201"/>
                  <a:pt x="1338943" y="2055586"/>
                  <a:pt x="2159907" y="2002972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1056834" y="3755571"/>
            <a:ext cx="1798400" cy="2684709"/>
          </a:xfrm>
          <a:custGeom>
            <a:avLst/>
            <a:gdLst>
              <a:gd name="connsiteX0" fmla="*/ 165543 w 1798400"/>
              <a:gd name="connsiteY0" fmla="*/ 0 h 2684709"/>
              <a:gd name="connsiteX1" fmla="*/ 154657 w 1798400"/>
              <a:gd name="connsiteY1" fmla="*/ 2362200 h 2684709"/>
              <a:gd name="connsiteX2" fmla="*/ 1798400 w 1798400"/>
              <a:gd name="connsiteY2" fmla="*/ 2601686 h 2684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8400" h="2684709">
                <a:moveTo>
                  <a:pt x="165543" y="0"/>
                </a:moveTo>
                <a:cubicBezTo>
                  <a:pt x="24028" y="964293"/>
                  <a:pt x="-117486" y="1928586"/>
                  <a:pt x="154657" y="2362200"/>
                </a:cubicBezTo>
                <a:cubicBezTo>
                  <a:pt x="426800" y="2795814"/>
                  <a:pt x="1112600" y="2698750"/>
                  <a:pt x="1798400" y="26016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/>
          <p:cNvSpPr/>
          <p:nvPr/>
        </p:nvSpPr>
        <p:spPr>
          <a:xfrm>
            <a:off x="5216622" y="3833635"/>
            <a:ext cx="576064" cy="5936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/>
          <p:cNvCxnSpPr>
            <a:stCxn id="14" idx="6"/>
            <a:endCxn id="98" idx="1"/>
          </p:cNvCxnSpPr>
          <p:nvPr/>
        </p:nvCxnSpPr>
        <p:spPr>
          <a:xfrm>
            <a:off x="3254643" y="2661509"/>
            <a:ext cx="2046342" cy="1259063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15" idx="5"/>
            <a:endCxn id="98" idx="2"/>
          </p:cNvCxnSpPr>
          <p:nvPr/>
        </p:nvCxnSpPr>
        <p:spPr>
          <a:xfrm>
            <a:off x="3186136" y="3597638"/>
            <a:ext cx="2030486" cy="532818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17" idx="7"/>
            <a:endCxn id="98" idx="2"/>
          </p:cNvCxnSpPr>
          <p:nvPr/>
        </p:nvCxnSpPr>
        <p:spPr>
          <a:xfrm flipV="1">
            <a:off x="3186136" y="4130456"/>
            <a:ext cx="2030486" cy="726424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18" idx="6"/>
            <a:endCxn id="98" idx="3"/>
          </p:cNvCxnSpPr>
          <p:nvPr/>
        </p:nvCxnSpPr>
        <p:spPr>
          <a:xfrm flipV="1">
            <a:off x="3243757" y="4340340"/>
            <a:ext cx="2057228" cy="1363083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/>
          <p:cNvCxnSpPr/>
          <p:nvPr/>
        </p:nvCxnSpPr>
        <p:spPr>
          <a:xfrm>
            <a:off x="5796136" y="4149080"/>
            <a:ext cx="4807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6126544"/>
              </p:ext>
            </p:extLst>
          </p:nvPr>
        </p:nvGraphicFramePr>
        <p:xfrm>
          <a:off x="6492913" y="369150"/>
          <a:ext cx="2537668" cy="1588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11" name="수식" r:id="rId3" imgW="1295280" imgH="825480" progId="Equation.3">
                  <p:embed/>
                </p:oleObj>
              </mc:Choice>
              <mc:Fallback>
                <p:oleObj name="수식" r:id="rId3" imgW="1295280" imgH="825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2913" y="369150"/>
                        <a:ext cx="2537668" cy="1588948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개체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4220133"/>
              </p:ext>
            </p:extLst>
          </p:nvPr>
        </p:nvGraphicFramePr>
        <p:xfrm>
          <a:off x="4591050" y="3605213"/>
          <a:ext cx="352425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12" name="수식" r:id="rId5" imgW="228600" imgH="203040" progId="Equation.3">
                  <p:embed/>
                </p:oleObj>
              </mc:Choice>
              <mc:Fallback>
                <p:oleObj name="수식" r:id="rId5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1050" y="3605213"/>
                        <a:ext cx="352425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개체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4939919"/>
              </p:ext>
            </p:extLst>
          </p:nvPr>
        </p:nvGraphicFramePr>
        <p:xfrm>
          <a:off x="4408488" y="3951288"/>
          <a:ext cx="392112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13" name="수식" r:id="rId7" imgW="253800" imgH="203040" progId="Equation.3">
                  <p:embed/>
                </p:oleObj>
              </mc:Choice>
              <mc:Fallback>
                <p:oleObj name="수식" r:id="rId7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8488" y="3951288"/>
                        <a:ext cx="392112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개체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2352430"/>
              </p:ext>
            </p:extLst>
          </p:nvPr>
        </p:nvGraphicFramePr>
        <p:xfrm>
          <a:off x="4510088" y="4365625"/>
          <a:ext cx="373062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14" name="수식" r:id="rId9" imgW="241200" imgH="203040" progId="Equation.3">
                  <p:embed/>
                </p:oleObj>
              </mc:Choice>
              <mc:Fallback>
                <p:oleObj name="수식" r:id="rId9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0088" y="4365625"/>
                        <a:ext cx="373062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개체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966484"/>
              </p:ext>
            </p:extLst>
          </p:nvPr>
        </p:nvGraphicFramePr>
        <p:xfrm>
          <a:off x="4981575" y="4581525"/>
          <a:ext cx="393700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15" name="수식" r:id="rId11" imgW="253800" imgH="203040" progId="Equation.3">
                  <p:embed/>
                </p:oleObj>
              </mc:Choice>
              <mc:Fallback>
                <p:oleObj name="수식" r:id="rId11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1575" y="4581525"/>
                        <a:ext cx="393700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개체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0782933"/>
              </p:ext>
            </p:extLst>
          </p:nvPr>
        </p:nvGraphicFramePr>
        <p:xfrm>
          <a:off x="5940152" y="4188445"/>
          <a:ext cx="25400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16" name="수식" r:id="rId13" imgW="164880" imgH="190440" progId="Equation.3">
                  <p:embed/>
                </p:oleObj>
              </mc:Choice>
              <mc:Fallback>
                <p:oleObj name="수식" r:id="rId13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152" y="4188445"/>
                        <a:ext cx="25400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직사각형 76"/>
          <p:cNvSpPr/>
          <p:nvPr/>
        </p:nvSpPr>
        <p:spPr>
          <a:xfrm>
            <a:off x="7144187" y="2199561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7701171" y="2194565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7149490" y="2756575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7706474" y="2751579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1" name="개체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518099"/>
              </p:ext>
            </p:extLst>
          </p:nvPr>
        </p:nvGraphicFramePr>
        <p:xfrm>
          <a:off x="7267962" y="2239179"/>
          <a:ext cx="344011" cy="469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17" name="수식" r:id="rId15" imgW="152280" imgH="190440" progId="Equation.3">
                  <p:embed/>
                </p:oleObj>
              </mc:Choice>
              <mc:Fallback>
                <p:oleObj name="수식" r:id="rId15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7962" y="2239179"/>
                        <a:ext cx="344011" cy="4697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개체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9042337"/>
              </p:ext>
            </p:extLst>
          </p:nvPr>
        </p:nvGraphicFramePr>
        <p:xfrm>
          <a:off x="7797800" y="2239963"/>
          <a:ext cx="373063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18" name="수식" r:id="rId17" imgW="164880" imgH="190440" progId="Equation.3">
                  <p:embed/>
                </p:oleObj>
              </mc:Choice>
              <mc:Fallback>
                <p:oleObj name="수식" r:id="rId17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97800" y="2239963"/>
                        <a:ext cx="373063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개체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6314970"/>
              </p:ext>
            </p:extLst>
          </p:nvPr>
        </p:nvGraphicFramePr>
        <p:xfrm>
          <a:off x="3565525" y="5926138"/>
          <a:ext cx="5421313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19" name="수식" r:id="rId19" imgW="2641320" imgH="203040" progId="Equation.3">
                  <p:embed/>
                </p:oleObj>
              </mc:Choice>
              <mc:Fallback>
                <p:oleObj name="수식" r:id="rId19" imgW="2641320" imgH="203040" progId="Equation.3">
                  <p:embed/>
                  <p:pic>
                    <p:nvPicPr>
                      <p:cNvPr id="0" name="개체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5525" y="5926138"/>
                        <a:ext cx="5421313" cy="45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" name="직사각형 83"/>
          <p:cNvSpPr/>
          <p:nvPr/>
        </p:nvSpPr>
        <p:spPr>
          <a:xfrm>
            <a:off x="179512" y="3039102"/>
            <a:ext cx="990210" cy="89395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5" name="개체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870492"/>
              </p:ext>
            </p:extLst>
          </p:nvPr>
        </p:nvGraphicFramePr>
        <p:xfrm>
          <a:off x="7247182" y="2766436"/>
          <a:ext cx="373063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20" name="수식" r:id="rId21" imgW="164880" imgH="190440" progId="Equation.3">
                  <p:embed/>
                </p:oleObj>
              </mc:Choice>
              <mc:Fallback>
                <p:oleObj name="수식" r:id="rId21" imgW="164880" imgH="190440" progId="Equation.3">
                  <p:embed/>
                  <p:pic>
                    <p:nvPicPr>
                      <p:cNvPr id="0" name="개체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7182" y="2766436"/>
                        <a:ext cx="373063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6902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1113924" y="2576465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249828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681876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91" name="직사각형 90"/>
          <p:cNvSpPr/>
          <p:nvPr/>
        </p:nvSpPr>
        <p:spPr>
          <a:xfrm>
            <a:off x="1113924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92" name="직사각형 91"/>
          <p:cNvSpPr/>
          <p:nvPr/>
        </p:nvSpPr>
        <p:spPr>
          <a:xfrm>
            <a:off x="681876" y="2587351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249828" y="3451447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681876" y="3451447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5" name="직사각형 94"/>
          <p:cNvSpPr/>
          <p:nvPr/>
        </p:nvSpPr>
        <p:spPr>
          <a:xfrm>
            <a:off x="249828" y="2576465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1113924" y="34574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2878001" y="2629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882956" y="943876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861184" y="168388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861184" y="24826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850298" y="3292330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850298" y="408441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850298" y="48044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850298" y="552457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878001" y="61617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423615" y="446314"/>
            <a:ext cx="2453390" cy="2405743"/>
          </a:xfrm>
          <a:custGeom>
            <a:avLst/>
            <a:gdLst>
              <a:gd name="connsiteX0" fmla="*/ 14990 w 2453390"/>
              <a:gd name="connsiteY0" fmla="*/ 2405743 h 2405743"/>
              <a:gd name="connsiteX1" fmla="*/ 363333 w 2453390"/>
              <a:gd name="connsiteY1" fmla="*/ 576943 h 2405743"/>
              <a:gd name="connsiteX2" fmla="*/ 2453390 w 2453390"/>
              <a:gd name="connsiteY2" fmla="*/ 0 h 240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3390" h="2405743">
                <a:moveTo>
                  <a:pt x="14990" y="2405743"/>
                </a:moveTo>
                <a:cubicBezTo>
                  <a:pt x="-14039" y="1691821"/>
                  <a:pt x="-43067" y="977900"/>
                  <a:pt x="363333" y="576943"/>
                </a:cubicBezTo>
                <a:cubicBezTo>
                  <a:pt x="769733" y="175986"/>
                  <a:pt x="1611561" y="87993"/>
                  <a:pt x="245339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884919" y="1132114"/>
            <a:ext cx="1981200" cy="1719943"/>
          </a:xfrm>
          <a:custGeom>
            <a:avLst/>
            <a:gdLst>
              <a:gd name="connsiteX0" fmla="*/ 0 w 1981200"/>
              <a:gd name="connsiteY0" fmla="*/ 1719943 h 1719943"/>
              <a:gd name="connsiteX1" fmla="*/ 370115 w 1981200"/>
              <a:gd name="connsiteY1" fmla="*/ 381000 h 1719943"/>
              <a:gd name="connsiteX2" fmla="*/ 1981200 w 1981200"/>
              <a:gd name="connsiteY2" fmla="*/ 0 h 17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0" h="1719943">
                <a:moveTo>
                  <a:pt x="0" y="1719943"/>
                </a:moveTo>
                <a:cubicBezTo>
                  <a:pt x="19957" y="1193800"/>
                  <a:pt x="39915" y="667657"/>
                  <a:pt x="370115" y="381000"/>
                </a:cubicBezTo>
                <a:cubicBezTo>
                  <a:pt x="700315" y="94343"/>
                  <a:pt x="1340757" y="47171"/>
                  <a:pt x="198120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1189719" y="1823484"/>
            <a:ext cx="1665515" cy="1072116"/>
          </a:xfrm>
          <a:custGeom>
            <a:avLst/>
            <a:gdLst>
              <a:gd name="connsiteX0" fmla="*/ 0 w 1665515"/>
              <a:gd name="connsiteY0" fmla="*/ 1072116 h 1072116"/>
              <a:gd name="connsiteX1" fmla="*/ 838200 w 1665515"/>
              <a:gd name="connsiteY1" fmla="*/ 125059 h 1072116"/>
              <a:gd name="connsiteX2" fmla="*/ 1665515 w 1665515"/>
              <a:gd name="connsiteY2" fmla="*/ 37973 h 1072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15" h="1072116">
                <a:moveTo>
                  <a:pt x="0" y="1072116"/>
                </a:moveTo>
                <a:cubicBezTo>
                  <a:pt x="280307" y="684766"/>
                  <a:pt x="560614" y="297416"/>
                  <a:pt x="838200" y="125059"/>
                </a:cubicBezTo>
                <a:cubicBezTo>
                  <a:pt x="1115786" y="-47298"/>
                  <a:pt x="1390650" y="-4663"/>
                  <a:pt x="1665515" y="3797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449491" y="2688771"/>
            <a:ext cx="2416628" cy="555172"/>
          </a:xfrm>
          <a:custGeom>
            <a:avLst/>
            <a:gdLst>
              <a:gd name="connsiteX0" fmla="*/ 0 w 2416628"/>
              <a:gd name="connsiteY0" fmla="*/ 555172 h 555172"/>
              <a:gd name="connsiteX1" fmla="*/ 2416628 w 2416628"/>
              <a:gd name="connsiteY1" fmla="*/ 0 h 55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16628" h="555172">
                <a:moveTo>
                  <a:pt x="0" y="555172"/>
                </a:moveTo>
                <a:lnTo>
                  <a:pt x="2416628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830491" y="3265714"/>
            <a:ext cx="1981200" cy="185057"/>
          </a:xfrm>
          <a:custGeom>
            <a:avLst/>
            <a:gdLst>
              <a:gd name="connsiteX0" fmla="*/ 0 w 1981200"/>
              <a:gd name="connsiteY0" fmla="*/ 0 h 185057"/>
              <a:gd name="connsiteX1" fmla="*/ 1981200 w 1981200"/>
              <a:gd name="connsiteY1" fmla="*/ 185057 h 18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1200" h="185057">
                <a:moveTo>
                  <a:pt x="0" y="0"/>
                </a:moveTo>
                <a:lnTo>
                  <a:pt x="1981200" y="18505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276805" y="3429000"/>
            <a:ext cx="1567543" cy="864985"/>
          </a:xfrm>
          <a:custGeom>
            <a:avLst/>
            <a:gdLst>
              <a:gd name="connsiteX0" fmla="*/ 0 w 1567543"/>
              <a:gd name="connsiteY0" fmla="*/ 0 h 864985"/>
              <a:gd name="connsiteX1" fmla="*/ 772886 w 1567543"/>
              <a:gd name="connsiteY1" fmla="*/ 751114 h 864985"/>
              <a:gd name="connsiteX2" fmla="*/ 1567543 w 1567543"/>
              <a:gd name="connsiteY2" fmla="*/ 849086 h 86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7543" h="864985">
                <a:moveTo>
                  <a:pt x="0" y="0"/>
                </a:moveTo>
                <a:cubicBezTo>
                  <a:pt x="255814" y="304800"/>
                  <a:pt x="511629" y="609600"/>
                  <a:pt x="772886" y="751114"/>
                </a:cubicBezTo>
                <a:cubicBezTo>
                  <a:pt x="1034143" y="892628"/>
                  <a:pt x="1300843" y="870857"/>
                  <a:pt x="1567543" y="8490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362769" y="3701143"/>
            <a:ext cx="2492465" cy="1395420"/>
          </a:xfrm>
          <a:custGeom>
            <a:avLst/>
            <a:gdLst>
              <a:gd name="connsiteX0" fmla="*/ 21408 w 2492465"/>
              <a:gd name="connsiteY0" fmla="*/ 0 h 1395420"/>
              <a:gd name="connsiteX1" fmla="*/ 358865 w 2492465"/>
              <a:gd name="connsiteY1" fmla="*/ 1262743 h 1395420"/>
              <a:gd name="connsiteX2" fmla="*/ 2492465 w 2492465"/>
              <a:gd name="connsiteY2" fmla="*/ 1295400 h 139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2465" h="1395420">
                <a:moveTo>
                  <a:pt x="21408" y="0"/>
                </a:moveTo>
                <a:cubicBezTo>
                  <a:pt x="-15785" y="523421"/>
                  <a:pt x="-52978" y="1046843"/>
                  <a:pt x="358865" y="1262743"/>
                </a:cubicBezTo>
                <a:cubicBezTo>
                  <a:pt x="770708" y="1478643"/>
                  <a:pt x="1631586" y="1387021"/>
                  <a:pt x="2492465" y="129540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706212" y="3722914"/>
            <a:ext cx="2159907" cy="2041799"/>
          </a:xfrm>
          <a:custGeom>
            <a:avLst/>
            <a:gdLst>
              <a:gd name="connsiteX0" fmla="*/ 189593 w 2159907"/>
              <a:gd name="connsiteY0" fmla="*/ 0 h 2041799"/>
              <a:gd name="connsiteX1" fmla="*/ 189593 w 2159907"/>
              <a:gd name="connsiteY1" fmla="*/ 1774372 h 2041799"/>
              <a:gd name="connsiteX2" fmla="*/ 2159907 w 2159907"/>
              <a:gd name="connsiteY2" fmla="*/ 2002972 h 204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9907" h="2041799">
                <a:moveTo>
                  <a:pt x="189593" y="0"/>
                </a:moveTo>
                <a:cubicBezTo>
                  <a:pt x="25400" y="720271"/>
                  <a:pt x="-138793" y="1440543"/>
                  <a:pt x="189593" y="1774372"/>
                </a:cubicBezTo>
                <a:cubicBezTo>
                  <a:pt x="517979" y="2108201"/>
                  <a:pt x="1338943" y="2055586"/>
                  <a:pt x="2159907" y="2002972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1056834" y="3755571"/>
            <a:ext cx="1798400" cy="2684709"/>
          </a:xfrm>
          <a:custGeom>
            <a:avLst/>
            <a:gdLst>
              <a:gd name="connsiteX0" fmla="*/ 165543 w 1798400"/>
              <a:gd name="connsiteY0" fmla="*/ 0 h 2684709"/>
              <a:gd name="connsiteX1" fmla="*/ 154657 w 1798400"/>
              <a:gd name="connsiteY1" fmla="*/ 2362200 h 2684709"/>
              <a:gd name="connsiteX2" fmla="*/ 1798400 w 1798400"/>
              <a:gd name="connsiteY2" fmla="*/ 2601686 h 2684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8400" h="2684709">
                <a:moveTo>
                  <a:pt x="165543" y="0"/>
                </a:moveTo>
                <a:cubicBezTo>
                  <a:pt x="24028" y="964293"/>
                  <a:pt x="-117486" y="1928586"/>
                  <a:pt x="154657" y="2362200"/>
                </a:cubicBezTo>
                <a:cubicBezTo>
                  <a:pt x="426800" y="2795814"/>
                  <a:pt x="1112600" y="2698750"/>
                  <a:pt x="1798400" y="26016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/>
          <p:cNvSpPr/>
          <p:nvPr/>
        </p:nvSpPr>
        <p:spPr>
          <a:xfrm>
            <a:off x="5220072" y="5427646"/>
            <a:ext cx="576064" cy="5936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1" name="직선 화살표 연결선 100"/>
          <p:cNvCxnSpPr>
            <a:stCxn id="15" idx="5"/>
            <a:endCxn id="99" idx="1"/>
          </p:cNvCxnSpPr>
          <p:nvPr/>
        </p:nvCxnSpPr>
        <p:spPr>
          <a:xfrm>
            <a:off x="3186136" y="3597638"/>
            <a:ext cx="2118299" cy="1916945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16" idx="5"/>
            <a:endCxn id="99" idx="2"/>
          </p:cNvCxnSpPr>
          <p:nvPr/>
        </p:nvCxnSpPr>
        <p:spPr>
          <a:xfrm>
            <a:off x="3186136" y="4389726"/>
            <a:ext cx="2033936" cy="1334741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stCxn id="18" idx="6"/>
            <a:endCxn id="99" idx="2"/>
          </p:cNvCxnSpPr>
          <p:nvPr/>
        </p:nvCxnSpPr>
        <p:spPr>
          <a:xfrm>
            <a:off x="3243757" y="5703423"/>
            <a:ext cx="1976315" cy="21044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19" idx="6"/>
            <a:endCxn id="99" idx="3"/>
          </p:cNvCxnSpPr>
          <p:nvPr/>
        </p:nvCxnSpPr>
        <p:spPr>
          <a:xfrm flipV="1">
            <a:off x="3271460" y="5934351"/>
            <a:ext cx="2032975" cy="406258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2" name="개체 1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2030474"/>
              </p:ext>
            </p:extLst>
          </p:nvPr>
        </p:nvGraphicFramePr>
        <p:xfrm>
          <a:off x="4572000" y="5038824"/>
          <a:ext cx="39211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86" name="수식" r:id="rId3" imgW="253800" imgH="241200" progId="Equation.3">
                  <p:embed/>
                </p:oleObj>
              </mc:Choice>
              <mc:Fallback>
                <p:oleObj name="수식" r:id="rId3" imgW="2538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038824"/>
                        <a:ext cx="392113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" name="개체 1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7467787"/>
              </p:ext>
            </p:extLst>
          </p:nvPr>
        </p:nvGraphicFramePr>
        <p:xfrm>
          <a:off x="4283968" y="5254848"/>
          <a:ext cx="431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87" name="수식" r:id="rId5" imgW="279360" imgH="241200" progId="Equation.3">
                  <p:embed/>
                </p:oleObj>
              </mc:Choice>
              <mc:Fallback>
                <p:oleObj name="수식" r:id="rId5" imgW="2793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3968" y="5254848"/>
                        <a:ext cx="4318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개체 1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2445627"/>
              </p:ext>
            </p:extLst>
          </p:nvPr>
        </p:nvGraphicFramePr>
        <p:xfrm>
          <a:off x="4285803" y="5686896"/>
          <a:ext cx="43021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88" name="수식" r:id="rId7" imgW="279360" imgH="241200" progId="Equation.3">
                  <p:embed/>
                </p:oleObj>
              </mc:Choice>
              <mc:Fallback>
                <p:oleObj name="수식" r:id="rId7" imgW="2793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5803" y="5686896"/>
                        <a:ext cx="430213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개체 1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7172939"/>
              </p:ext>
            </p:extLst>
          </p:nvPr>
        </p:nvGraphicFramePr>
        <p:xfrm>
          <a:off x="4698802" y="6021288"/>
          <a:ext cx="44926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89" name="수식" r:id="rId9" imgW="291960" imgH="241200" progId="Equation.3">
                  <p:embed/>
                </p:oleObj>
              </mc:Choice>
              <mc:Fallback>
                <p:oleObj name="수식" r:id="rId9" imgW="2919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8802" y="6021288"/>
                        <a:ext cx="449262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0" name="직선 화살표 연결선 119"/>
          <p:cNvCxnSpPr/>
          <p:nvPr/>
        </p:nvCxnSpPr>
        <p:spPr>
          <a:xfrm>
            <a:off x="5829302" y="5723607"/>
            <a:ext cx="4807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604544" y="3039102"/>
            <a:ext cx="990210" cy="893954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1406152"/>
              </p:ext>
            </p:extLst>
          </p:nvPr>
        </p:nvGraphicFramePr>
        <p:xfrm>
          <a:off x="6012160" y="260648"/>
          <a:ext cx="2537668" cy="1588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90" name="수식" r:id="rId11" imgW="1295280" imgH="825480" progId="Equation.3">
                  <p:embed/>
                </p:oleObj>
              </mc:Choice>
              <mc:Fallback>
                <p:oleObj name="수식" r:id="rId11" imgW="1295280" imgH="825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2160" y="260648"/>
                        <a:ext cx="2537668" cy="1588948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개체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54756"/>
              </p:ext>
            </p:extLst>
          </p:nvPr>
        </p:nvGraphicFramePr>
        <p:xfrm>
          <a:off x="5940152" y="5844629"/>
          <a:ext cx="25400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91" name="수식" r:id="rId13" imgW="164880" imgH="190440" progId="Equation.3">
                  <p:embed/>
                </p:oleObj>
              </mc:Choice>
              <mc:Fallback>
                <p:oleObj name="수식" r:id="rId13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152" y="5844629"/>
                        <a:ext cx="25400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직사각형 76"/>
          <p:cNvSpPr/>
          <p:nvPr/>
        </p:nvSpPr>
        <p:spPr>
          <a:xfrm>
            <a:off x="7144187" y="2199561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7701171" y="2194565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7149490" y="2756575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7706474" y="2751579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1" name="개체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1277652"/>
              </p:ext>
            </p:extLst>
          </p:nvPr>
        </p:nvGraphicFramePr>
        <p:xfrm>
          <a:off x="7267962" y="2239179"/>
          <a:ext cx="344011" cy="469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92" name="수식" r:id="rId15" imgW="152280" imgH="190440" progId="Equation.3">
                  <p:embed/>
                </p:oleObj>
              </mc:Choice>
              <mc:Fallback>
                <p:oleObj name="수식" r:id="rId15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7962" y="2239179"/>
                        <a:ext cx="344011" cy="4697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개체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9181389"/>
              </p:ext>
            </p:extLst>
          </p:nvPr>
        </p:nvGraphicFramePr>
        <p:xfrm>
          <a:off x="7797800" y="2239963"/>
          <a:ext cx="373063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93" name="수식" r:id="rId17" imgW="164880" imgH="190440" progId="Equation.3">
                  <p:embed/>
                </p:oleObj>
              </mc:Choice>
              <mc:Fallback>
                <p:oleObj name="수식" r:id="rId17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97800" y="2239963"/>
                        <a:ext cx="373063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개체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2185978"/>
              </p:ext>
            </p:extLst>
          </p:nvPr>
        </p:nvGraphicFramePr>
        <p:xfrm>
          <a:off x="7247182" y="2766436"/>
          <a:ext cx="373063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94" name="수식" r:id="rId19" imgW="164880" imgH="190440" progId="Equation.3">
                  <p:embed/>
                </p:oleObj>
              </mc:Choice>
              <mc:Fallback>
                <p:oleObj name="수식" r:id="rId19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7182" y="2766436"/>
                        <a:ext cx="373063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개체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715204"/>
              </p:ext>
            </p:extLst>
          </p:nvPr>
        </p:nvGraphicFramePr>
        <p:xfrm>
          <a:off x="7788452" y="2780928"/>
          <a:ext cx="373062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95" name="수식" r:id="rId21" imgW="164880" imgH="190440" progId="Equation.3">
                  <p:embed/>
                </p:oleObj>
              </mc:Choice>
              <mc:Fallback>
                <p:oleObj name="수식" r:id="rId21" imgW="164880" imgH="190440" progId="Equation.3">
                  <p:embed/>
                  <p:pic>
                    <p:nvPicPr>
                      <p:cNvPr id="0" name="개체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88452" y="2780928"/>
                        <a:ext cx="373062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개체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943718"/>
              </p:ext>
            </p:extLst>
          </p:nvPr>
        </p:nvGraphicFramePr>
        <p:xfrm>
          <a:off x="3617913" y="3357563"/>
          <a:ext cx="5316537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96" name="수식" r:id="rId23" imgW="2590560" imgH="203040" progId="Equation.3">
                  <p:embed/>
                </p:oleObj>
              </mc:Choice>
              <mc:Fallback>
                <p:oleObj name="수식" r:id="rId23" imgW="2590560" imgH="203040" progId="Equation.3">
                  <p:embed/>
                  <p:pic>
                    <p:nvPicPr>
                      <p:cNvPr id="0" name="개체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7913" y="3357563"/>
                        <a:ext cx="5316537" cy="45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316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99792" y="2420888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835696" y="2863822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267744" y="2863822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699792" y="2863822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267744" y="243177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835696" y="3295870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267744" y="329587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835696" y="2420888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699792" y="3301887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49556" y="2782141"/>
            <a:ext cx="4796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/>
              <a:t>*</a:t>
            </a:r>
            <a:endParaRPr lang="ko-KR" altLang="en-US" sz="5400" dirty="0"/>
          </a:p>
        </p:txBody>
      </p:sp>
      <p:sp>
        <p:nvSpPr>
          <p:cNvPr id="13" name="직사각형 12"/>
          <p:cNvSpPr/>
          <p:nvPr/>
        </p:nvSpPr>
        <p:spPr>
          <a:xfrm>
            <a:off x="4034622" y="2548040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591606" y="2543044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039925" y="3105054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596909" y="3100058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개체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2327159"/>
              </p:ext>
            </p:extLst>
          </p:nvPr>
        </p:nvGraphicFramePr>
        <p:xfrm>
          <a:off x="4143375" y="2587388"/>
          <a:ext cx="37306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47" name="수식" r:id="rId3" imgW="164880" imgH="190440" progId="Equation.3">
                  <p:embed/>
                </p:oleObj>
              </mc:Choice>
              <mc:Fallback>
                <p:oleObj name="수식" r:id="rId3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3375" y="2587388"/>
                        <a:ext cx="373063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2467900"/>
              </p:ext>
            </p:extLst>
          </p:nvPr>
        </p:nvGraphicFramePr>
        <p:xfrm>
          <a:off x="4673600" y="2588976"/>
          <a:ext cx="401638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48" name="수식" r:id="rId5" imgW="177480" imgH="190440" progId="Equation.3">
                  <p:embed/>
                </p:oleObj>
              </mc:Choice>
              <mc:Fallback>
                <p:oleObj name="수식" r:id="rId5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3600" y="2588976"/>
                        <a:ext cx="401638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개체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5734463"/>
              </p:ext>
            </p:extLst>
          </p:nvPr>
        </p:nvGraphicFramePr>
        <p:xfrm>
          <a:off x="4122738" y="3114438"/>
          <a:ext cx="4032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49" name="수식" r:id="rId7" imgW="177480" imgH="190440" progId="Equation.3">
                  <p:embed/>
                </p:oleObj>
              </mc:Choice>
              <mc:Fallback>
                <p:oleObj name="수식" r:id="rId7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2738" y="3114438"/>
                        <a:ext cx="403225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개체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378244"/>
              </p:ext>
            </p:extLst>
          </p:nvPr>
        </p:nvGraphicFramePr>
        <p:xfrm>
          <a:off x="4664075" y="3128726"/>
          <a:ext cx="401638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50" name="수식" r:id="rId9" imgW="177480" imgH="190440" progId="Equation.3">
                  <p:embed/>
                </p:oleObj>
              </mc:Choice>
              <mc:Fallback>
                <p:oleObj name="수식" r:id="rId9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4075" y="3128726"/>
                        <a:ext cx="401638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직사각형 20"/>
          <p:cNvSpPr/>
          <p:nvPr/>
        </p:nvSpPr>
        <p:spPr>
          <a:xfrm>
            <a:off x="5978838" y="2548040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535822" y="2543044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984141" y="3105054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541125" y="3100058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5" name="개체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1206004"/>
              </p:ext>
            </p:extLst>
          </p:nvPr>
        </p:nvGraphicFramePr>
        <p:xfrm>
          <a:off x="6102613" y="2587658"/>
          <a:ext cx="344011" cy="469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51" name="수식" r:id="rId11" imgW="152280" imgH="190440" progId="Equation.3">
                  <p:embed/>
                </p:oleObj>
              </mc:Choice>
              <mc:Fallback>
                <p:oleObj name="수식" r:id="rId11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2613" y="2587658"/>
                        <a:ext cx="344011" cy="4697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1348690"/>
              </p:ext>
            </p:extLst>
          </p:nvPr>
        </p:nvGraphicFramePr>
        <p:xfrm>
          <a:off x="6632451" y="2588442"/>
          <a:ext cx="373063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52" name="수식" r:id="rId13" imgW="164880" imgH="190440" progId="Equation.3">
                  <p:embed/>
                </p:oleObj>
              </mc:Choice>
              <mc:Fallback>
                <p:oleObj name="수식" r:id="rId13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2451" y="2588442"/>
                        <a:ext cx="373063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개체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13498"/>
              </p:ext>
            </p:extLst>
          </p:nvPr>
        </p:nvGraphicFramePr>
        <p:xfrm>
          <a:off x="6081833" y="3114915"/>
          <a:ext cx="373063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53" name="수식" r:id="rId15" imgW="164880" imgH="190440" progId="Equation.3">
                  <p:embed/>
                </p:oleObj>
              </mc:Choice>
              <mc:Fallback>
                <p:oleObj name="수식" r:id="rId15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1833" y="3114915"/>
                        <a:ext cx="373063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개체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8329798"/>
              </p:ext>
            </p:extLst>
          </p:nvPr>
        </p:nvGraphicFramePr>
        <p:xfrm>
          <a:off x="6623103" y="3129407"/>
          <a:ext cx="373062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54" name="수식" r:id="rId17" imgW="164880" imgH="190440" progId="Equation.3">
                  <p:embed/>
                </p:oleObj>
              </mc:Choice>
              <mc:Fallback>
                <p:oleObj name="수식" r:id="rId17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3103" y="3129407"/>
                        <a:ext cx="373062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5197326" y="2553343"/>
            <a:ext cx="6703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/>
              <a:t>=</a:t>
            </a:r>
            <a:endParaRPr lang="ko-KR" altLang="en-US" sz="5400" dirty="0"/>
          </a:p>
        </p:txBody>
      </p:sp>
      <p:sp>
        <p:nvSpPr>
          <p:cNvPr id="30" name="TextBox 29"/>
          <p:cNvSpPr txBox="1"/>
          <p:nvPr/>
        </p:nvSpPr>
        <p:spPr>
          <a:xfrm>
            <a:off x="323528" y="1156682"/>
            <a:ext cx="8299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그러므로 위에서 말한 </a:t>
            </a:r>
            <a:r>
              <a:rPr lang="en-US" altLang="ko-KR" sz="2000" dirty="0" smtClean="0"/>
              <a:t>Neural Network</a:t>
            </a:r>
            <a:r>
              <a:rPr lang="ko-KR" altLang="en-US" sz="2000" dirty="0" smtClean="0"/>
              <a:t>는 </a:t>
            </a:r>
            <a:r>
              <a:rPr lang="ko-KR" altLang="en-US" sz="2000" dirty="0" err="1" smtClean="0"/>
              <a:t>컨볼루션으로</a:t>
            </a:r>
            <a:r>
              <a:rPr lang="ko-KR" altLang="en-US" sz="2000" dirty="0" smtClean="0"/>
              <a:t> 표현할 수 있다</a:t>
            </a:r>
            <a:endParaRPr lang="ko-KR" altLang="en-US" sz="2000" dirty="0"/>
          </a:p>
        </p:txBody>
      </p:sp>
      <p:graphicFrame>
        <p:nvGraphicFramePr>
          <p:cNvPr id="31" name="개체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8698589"/>
              </p:ext>
            </p:extLst>
          </p:nvPr>
        </p:nvGraphicFramePr>
        <p:xfrm>
          <a:off x="3019981" y="4653136"/>
          <a:ext cx="3086100" cy="158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55" name="수식" r:id="rId19" imgW="1574640" imgH="825480" progId="Equation.3">
                  <p:embed/>
                </p:oleObj>
              </mc:Choice>
              <mc:Fallback>
                <p:oleObj name="수식" r:id="rId19" imgW="1574640" imgH="825480" progId="Equation.3">
                  <p:embed/>
                  <p:pic>
                    <p:nvPicPr>
                      <p:cNvPr id="0" name="개체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9981" y="4653136"/>
                        <a:ext cx="3086100" cy="158908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119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31640" y="1324444"/>
            <a:ext cx="576064" cy="576064"/>
          </a:xfrm>
          <a:prstGeom prst="rect">
            <a:avLst/>
          </a:prstGeom>
          <a:ln w="9525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916330" y="1909134"/>
            <a:ext cx="576064" cy="576064"/>
          </a:xfrm>
          <a:prstGeom prst="rect">
            <a:avLst/>
          </a:prstGeom>
          <a:ln w="9525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916330" y="1324444"/>
            <a:ext cx="576064" cy="576064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31640" y="1909134"/>
            <a:ext cx="576064" cy="576064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988338" y="3923764"/>
            <a:ext cx="576064" cy="576064"/>
          </a:xfrm>
          <a:prstGeom prst="rect">
            <a:avLst/>
          </a:prstGeom>
          <a:ln w="9525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403648" y="4508454"/>
            <a:ext cx="576064" cy="576064"/>
          </a:xfrm>
          <a:prstGeom prst="rect">
            <a:avLst/>
          </a:prstGeom>
          <a:ln w="9525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403648" y="3923764"/>
            <a:ext cx="576064" cy="576064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988338" y="4508454"/>
            <a:ext cx="576064" cy="576064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344786" y="248360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사람 영상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531543" y="5085184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개 영상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87824" y="1486378"/>
            <a:ext cx="437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/>
              <a:t>-</a:t>
            </a:r>
            <a:endParaRPr lang="ko-KR" altLang="en-US" sz="4800" dirty="0"/>
          </a:p>
        </p:txBody>
      </p:sp>
      <p:sp>
        <p:nvSpPr>
          <p:cNvPr id="13" name="TextBox 12"/>
          <p:cNvSpPr txBox="1"/>
          <p:nvPr/>
        </p:nvSpPr>
        <p:spPr>
          <a:xfrm>
            <a:off x="3074350" y="4038163"/>
            <a:ext cx="437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/>
              <a:t>-</a:t>
            </a:r>
            <a:endParaRPr lang="ko-KR" altLang="en-US" sz="4800" dirty="0"/>
          </a:p>
        </p:txBody>
      </p:sp>
      <p:sp>
        <p:nvSpPr>
          <p:cNvPr id="14" name="직사각형 13"/>
          <p:cNvSpPr/>
          <p:nvPr/>
        </p:nvSpPr>
        <p:spPr>
          <a:xfrm>
            <a:off x="3851920" y="1342362"/>
            <a:ext cx="576064" cy="576064"/>
          </a:xfrm>
          <a:prstGeom prst="rect">
            <a:avLst/>
          </a:prstGeom>
          <a:ln w="952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427984" y="1927052"/>
            <a:ext cx="576064" cy="576064"/>
          </a:xfrm>
          <a:prstGeom prst="rect">
            <a:avLst/>
          </a:prstGeom>
          <a:ln w="952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4427984" y="1342362"/>
            <a:ext cx="576064" cy="576064"/>
          </a:xfrm>
          <a:prstGeom prst="rect">
            <a:avLst/>
          </a:prstGeom>
          <a:ln w="952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851920" y="1927052"/>
            <a:ext cx="576064" cy="576064"/>
          </a:xfrm>
          <a:prstGeom prst="rect">
            <a:avLst/>
          </a:prstGeom>
          <a:ln w="952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3923928" y="3952894"/>
            <a:ext cx="576064" cy="576064"/>
          </a:xfrm>
          <a:prstGeom prst="rect">
            <a:avLst/>
          </a:prstGeom>
          <a:ln w="952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499992" y="4537584"/>
            <a:ext cx="576064" cy="576064"/>
          </a:xfrm>
          <a:prstGeom prst="rect">
            <a:avLst/>
          </a:prstGeom>
          <a:ln w="952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4499992" y="3952894"/>
            <a:ext cx="576064" cy="576064"/>
          </a:xfrm>
          <a:prstGeom prst="rect">
            <a:avLst/>
          </a:prstGeom>
          <a:ln w="952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3923928" y="4537584"/>
            <a:ext cx="576064" cy="576064"/>
          </a:xfrm>
          <a:prstGeom prst="rect">
            <a:avLst/>
          </a:prstGeom>
          <a:ln w="952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133067" y="24836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평균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163465" y="51136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평균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396746" y="1475492"/>
            <a:ext cx="6158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/>
              <a:t>=</a:t>
            </a:r>
            <a:endParaRPr lang="ko-KR" altLang="en-US" sz="4800" dirty="0"/>
          </a:p>
        </p:txBody>
      </p:sp>
      <p:sp>
        <p:nvSpPr>
          <p:cNvPr id="25" name="TextBox 24"/>
          <p:cNvSpPr txBox="1"/>
          <p:nvPr/>
        </p:nvSpPr>
        <p:spPr>
          <a:xfrm>
            <a:off x="5436096" y="4081707"/>
            <a:ext cx="6158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/>
              <a:t>=</a:t>
            </a:r>
            <a:endParaRPr lang="ko-KR" altLang="en-US" sz="4800" dirty="0"/>
          </a:p>
        </p:txBody>
      </p:sp>
      <p:sp>
        <p:nvSpPr>
          <p:cNvPr id="26" name="직사각형 25"/>
          <p:cNvSpPr/>
          <p:nvPr/>
        </p:nvSpPr>
        <p:spPr>
          <a:xfrm>
            <a:off x="6435582" y="1342362"/>
            <a:ext cx="576064" cy="576064"/>
          </a:xfrm>
          <a:prstGeom prst="rect">
            <a:avLst/>
          </a:prstGeom>
          <a:ln w="9525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7020272" y="1927052"/>
            <a:ext cx="576064" cy="576064"/>
          </a:xfrm>
          <a:prstGeom prst="rect">
            <a:avLst/>
          </a:prstGeom>
          <a:ln w="9525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7020272" y="1342362"/>
            <a:ext cx="576064" cy="576064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6435582" y="1927052"/>
            <a:ext cx="576064" cy="576064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372965" y="2472718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사람 영상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6440014" y="3915138"/>
            <a:ext cx="576064" cy="576064"/>
          </a:xfrm>
          <a:prstGeom prst="rect">
            <a:avLst/>
          </a:prstGeom>
          <a:ln w="9525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7024704" y="4499828"/>
            <a:ext cx="576064" cy="576064"/>
          </a:xfrm>
          <a:prstGeom prst="rect">
            <a:avLst/>
          </a:prstGeom>
          <a:ln w="9525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7024704" y="3915138"/>
            <a:ext cx="576064" cy="576064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6440014" y="4499828"/>
            <a:ext cx="576064" cy="576064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485287" y="5065006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개 영상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185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43608" y="1273756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600592" y="1268760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48911" y="1830770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05895" y="1825774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2106798"/>
              </p:ext>
            </p:extLst>
          </p:nvPr>
        </p:nvGraphicFramePr>
        <p:xfrm>
          <a:off x="1152361" y="1313104"/>
          <a:ext cx="37306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6" name="수식" r:id="rId3" imgW="164880" imgH="190440" progId="Equation.3">
                  <p:embed/>
                </p:oleObj>
              </mc:Choice>
              <mc:Fallback>
                <p:oleObj name="수식" r:id="rId3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2361" y="1313104"/>
                        <a:ext cx="373063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4926013"/>
              </p:ext>
            </p:extLst>
          </p:nvPr>
        </p:nvGraphicFramePr>
        <p:xfrm>
          <a:off x="1682586" y="1314692"/>
          <a:ext cx="401638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7" name="수식" r:id="rId5" imgW="177480" imgH="190440" progId="Equation.3">
                  <p:embed/>
                </p:oleObj>
              </mc:Choice>
              <mc:Fallback>
                <p:oleObj name="수식" r:id="rId5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2586" y="1314692"/>
                        <a:ext cx="401638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6568762"/>
              </p:ext>
            </p:extLst>
          </p:nvPr>
        </p:nvGraphicFramePr>
        <p:xfrm>
          <a:off x="1131724" y="1840154"/>
          <a:ext cx="4032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8" name="수식" r:id="rId7" imgW="177480" imgH="190440" progId="Equation.3">
                  <p:embed/>
                </p:oleObj>
              </mc:Choice>
              <mc:Fallback>
                <p:oleObj name="수식" r:id="rId7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1724" y="1840154"/>
                        <a:ext cx="403225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6988434"/>
              </p:ext>
            </p:extLst>
          </p:nvPr>
        </p:nvGraphicFramePr>
        <p:xfrm>
          <a:off x="1673061" y="1854442"/>
          <a:ext cx="401638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9" name="수식" r:id="rId9" imgW="177480" imgH="190440" progId="Equation.3">
                  <p:embed/>
                </p:oleObj>
              </mc:Choice>
              <mc:Fallback>
                <p:oleObj name="수식" r:id="rId9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3061" y="1854442"/>
                        <a:ext cx="401638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직사각형 9"/>
          <p:cNvSpPr/>
          <p:nvPr/>
        </p:nvSpPr>
        <p:spPr>
          <a:xfrm>
            <a:off x="3158483" y="1810345"/>
            <a:ext cx="522778" cy="5227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689182" y="1810345"/>
            <a:ext cx="522778" cy="5227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3689182" y="1279646"/>
            <a:ext cx="522778" cy="5227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158483" y="1268760"/>
            <a:ext cx="522778" cy="5227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83768" y="1484784"/>
            <a:ext cx="47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=</a:t>
            </a:r>
            <a:endParaRPr lang="ko-KR" alt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827584" y="692696"/>
            <a:ext cx="4346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만약 </a:t>
            </a:r>
            <a:r>
              <a:rPr lang="en-US" altLang="ko-KR" dirty="0" smtClean="0"/>
              <a:t>weight</a:t>
            </a:r>
            <a:r>
              <a:rPr lang="ko-KR" altLang="en-US" dirty="0" smtClean="0"/>
              <a:t>가 다음과 같다고 가정하자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2722538" y="4996273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858442" y="5439207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290490" y="5439207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2722538" y="5439207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2290490" y="5007159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1858442" y="5871255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2290490" y="5871255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1858442" y="4996273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2722538" y="587727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372302" y="5357526"/>
            <a:ext cx="4796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/>
              <a:t>*</a:t>
            </a:r>
            <a:endParaRPr lang="ko-KR" altLang="en-US" sz="5400" dirty="0"/>
          </a:p>
        </p:txBody>
      </p:sp>
      <p:sp>
        <p:nvSpPr>
          <p:cNvPr id="26" name="직사각형 25"/>
          <p:cNvSpPr/>
          <p:nvPr/>
        </p:nvSpPr>
        <p:spPr>
          <a:xfrm>
            <a:off x="4057368" y="5123425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614352" y="5118429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062671" y="5680439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619655" y="5675443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0" name="개체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1378005"/>
              </p:ext>
            </p:extLst>
          </p:nvPr>
        </p:nvGraphicFramePr>
        <p:xfrm>
          <a:off x="4166121" y="5162773"/>
          <a:ext cx="37306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80" name="수식" r:id="rId11" imgW="164880" imgH="190440" progId="Equation.3">
                  <p:embed/>
                </p:oleObj>
              </mc:Choice>
              <mc:Fallback>
                <p:oleObj name="수식" r:id="rId11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6121" y="5162773"/>
                        <a:ext cx="373063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개체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1525978"/>
              </p:ext>
            </p:extLst>
          </p:nvPr>
        </p:nvGraphicFramePr>
        <p:xfrm>
          <a:off x="4696346" y="5164361"/>
          <a:ext cx="401638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81" name="수식" r:id="rId12" imgW="177480" imgH="190440" progId="Equation.3">
                  <p:embed/>
                </p:oleObj>
              </mc:Choice>
              <mc:Fallback>
                <p:oleObj name="수식" r:id="rId12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6346" y="5164361"/>
                        <a:ext cx="401638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개체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8068208"/>
              </p:ext>
            </p:extLst>
          </p:nvPr>
        </p:nvGraphicFramePr>
        <p:xfrm>
          <a:off x="4145484" y="5689823"/>
          <a:ext cx="4032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82" name="수식" r:id="rId13" imgW="177480" imgH="190440" progId="Equation.3">
                  <p:embed/>
                </p:oleObj>
              </mc:Choice>
              <mc:Fallback>
                <p:oleObj name="수식" r:id="rId13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5484" y="5689823"/>
                        <a:ext cx="403225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개체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6883595"/>
              </p:ext>
            </p:extLst>
          </p:nvPr>
        </p:nvGraphicFramePr>
        <p:xfrm>
          <a:off x="4686821" y="5704111"/>
          <a:ext cx="401638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83" name="수식" r:id="rId14" imgW="177480" imgH="190440" progId="Equation.3">
                  <p:embed/>
                </p:oleObj>
              </mc:Choice>
              <mc:Fallback>
                <p:oleObj name="수식" r:id="rId14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6821" y="5704111"/>
                        <a:ext cx="401638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직사각형 33"/>
          <p:cNvSpPr/>
          <p:nvPr/>
        </p:nvSpPr>
        <p:spPr>
          <a:xfrm>
            <a:off x="6001584" y="5123425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6558568" y="5118429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6006887" y="5680439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563871" y="5675443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8" name="개체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1736411"/>
              </p:ext>
            </p:extLst>
          </p:nvPr>
        </p:nvGraphicFramePr>
        <p:xfrm>
          <a:off x="6125359" y="5163043"/>
          <a:ext cx="344011" cy="469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84" name="수식" r:id="rId15" imgW="152280" imgH="190440" progId="Equation.3">
                  <p:embed/>
                </p:oleObj>
              </mc:Choice>
              <mc:Fallback>
                <p:oleObj name="수식" r:id="rId15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5359" y="5163043"/>
                        <a:ext cx="344011" cy="4697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개체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5113375"/>
              </p:ext>
            </p:extLst>
          </p:nvPr>
        </p:nvGraphicFramePr>
        <p:xfrm>
          <a:off x="6655197" y="5163827"/>
          <a:ext cx="373063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85" name="수식" r:id="rId17" imgW="164880" imgH="190440" progId="Equation.3">
                  <p:embed/>
                </p:oleObj>
              </mc:Choice>
              <mc:Fallback>
                <p:oleObj name="수식" r:id="rId17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5197" y="5163827"/>
                        <a:ext cx="373063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개체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1251150"/>
              </p:ext>
            </p:extLst>
          </p:nvPr>
        </p:nvGraphicFramePr>
        <p:xfrm>
          <a:off x="6104579" y="5690300"/>
          <a:ext cx="373063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86" name="수식" r:id="rId19" imgW="164880" imgH="190440" progId="Equation.3">
                  <p:embed/>
                </p:oleObj>
              </mc:Choice>
              <mc:Fallback>
                <p:oleObj name="수식" r:id="rId19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4579" y="5690300"/>
                        <a:ext cx="373063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개체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6610416"/>
              </p:ext>
            </p:extLst>
          </p:nvPr>
        </p:nvGraphicFramePr>
        <p:xfrm>
          <a:off x="6645849" y="5704792"/>
          <a:ext cx="373062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87" name="수식" r:id="rId21" imgW="164880" imgH="190440" progId="Equation.3">
                  <p:embed/>
                </p:oleObj>
              </mc:Choice>
              <mc:Fallback>
                <p:oleObj name="수식" r:id="rId21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5849" y="5704792"/>
                        <a:ext cx="373062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5220072" y="5128728"/>
            <a:ext cx="6703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/>
              <a:t>=</a:t>
            </a:r>
            <a:endParaRPr lang="ko-KR" altLang="en-US" sz="5400" dirty="0"/>
          </a:p>
        </p:txBody>
      </p:sp>
      <p:sp>
        <p:nvSpPr>
          <p:cNvPr id="43" name="TextBox 42"/>
          <p:cNvSpPr txBox="1"/>
          <p:nvPr/>
        </p:nvSpPr>
        <p:spPr>
          <a:xfrm>
            <a:off x="3512041" y="242088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귀</a:t>
            </a:r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979984" y="3356992"/>
            <a:ext cx="75652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</a:t>
            </a:r>
            <a:r>
              <a:rPr lang="ko-KR" altLang="en-US" dirty="0" smtClean="0"/>
              <a:t>때                      중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가장 큰 값을 갖는 것은      이 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Why?     </a:t>
            </a:r>
            <a:r>
              <a:rPr lang="ko-KR" altLang="en-US" dirty="0" smtClean="0"/>
              <a:t>은</a:t>
            </a:r>
            <a:r>
              <a:rPr lang="en-US" altLang="ko-KR" dirty="0"/>
              <a:t> </a:t>
            </a:r>
            <a:r>
              <a:rPr lang="ko-KR" altLang="en-US" dirty="0" smtClean="0"/>
              <a:t>이 영역이 필터와 겹쳤을 때 얻은 값인데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영역이 필터와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가장 닮았기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같기</a:t>
            </a:r>
            <a:r>
              <a:rPr lang="en-US" altLang="ko-KR" dirty="0" smtClean="0"/>
              <a:t>)</a:t>
            </a:r>
            <a:r>
              <a:rPr lang="ko-KR" altLang="en-US" dirty="0" smtClean="0"/>
              <a:t> 때문이다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graphicFrame>
        <p:nvGraphicFramePr>
          <p:cNvPr id="45" name="개체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788714"/>
              </p:ext>
            </p:extLst>
          </p:nvPr>
        </p:nvGraphicFramePr>
        <p:xfrm>
          <a:off x="6099721" y="3297368"/>
          <a:ext cx="344487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88" name="수식" r:id="rId23" imgW="152280" imgH="190440" progId="Equation.3">
                  <p:embed/>
                </p:oleObj>
              </mc:Choice>
              <mc:Fallback>
                <p:oleObj name="수식" r:id="rId23" imgW="152280" imgH="190440" progId="Equation.3">
                  <p:embed/>
                  <p:pic>
                    <p:nvPicPr>
                      <p:cNvPr id="0" name="개체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9721" y="3297368"/>
                        <a:ext cx="344487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개체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5704676"/>
              </p:ext>
            </p:extLst>
          </p:nvPr>
        </p:nvGraphicFramePr>
        <p:xfrm>
          <a:off x="1691680" y="3319140"/>
          <a:ext cx="1550988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89" name="수식" r:id="rId25" imgW="685800" imgH="190440" progId="Equation.3">
                  <p:embed/>
                </p:oleObj>
              </mc:Choice>
              <mc:Fallback>
                <p:oleObj name="수식" r:id="rId25" imgW="685800" imgH="190440" progId="Equation.3">
                  <p:embed/>
                  <p:pic>
                    <p:nvPicPr>
                      <p:cNvPr id="0" name="개체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3319140"/>
                        <a:ext cx="1550988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개체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2261241"/>
              </p:ext>
            </p:extLst>
          </p:nvPr>
        </p:nvGraphicFramePr>
        <p:xfrm>
          <a:off x="1691680" y="3861048"/>
          <a:ext cx="344488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90" name="수식" r:id="rId27" imgW="152334" imgH="190417" progId="Equation.3">
                  <p:embed/>
                </p:oleObj>
              </mc:Choice>
              <mc:Fallback>
                <p:oleObj name="수식" r:id="rId27" imgW="152334" imgH="190417" progId="Equation.3">
                  <p:embed/>
                  <p:pic>
                    <p:nvPicPr>
                      <p:cNvPr id="0" name="개체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3861048"/>
                        <a:ext cx="344488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1333381" y="249289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필터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1781590" y="4911310"/>
            <a:ext cx="990210" cy="89395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/>
          <p:cNvCxnSpPr/>
          <p:nvPr/>
        </p:nvCxnSpPr>
        <p:spPr>
          <a:xfrm>
            <a:off x="2290490" y="4293096"/>
            <a:ext cx="8640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 flipH="1">
            <a:off x="2483768" y="4293096"/>
            <a:ext cx="288032" cy="618214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6563871" y="4293096"/>
            <a:ext cx="74443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7668344" y="4293096"/>
            <a:ext cx="50405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4326875" y="2333123"/>
            <a:ext cx="3341469" cy="1599933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개체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2972814"/>
              </p:ext>
            </p:extLst>
          </p:nvPr>
        </p:nvGraphicFramePr>
        <p:xfrm>
          <a:off x="5830019" y="740246"/>
          <a:ext cx="871537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91" name="수식" r:id="rId28" imgW="444240" imgH="774360" progId="Equation.3">
                  <p:embed/>
                </p:oleObj>
              </mc:Choice>
              <mc:Fallback>
                <p:oleObj name="수식" r:id="rId28" imgW="444240" imgH="774360" progId="Equation.3">
                  <p:embed/>
                  <p:pic>
                    <p:nvPicPr>
                      <p:cNvPr id="0" name="개체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0019" y="740246"/>
                        <a:ext cx="871537" cy="14890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735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1113924" y="2576465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249828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76" name="직사각형 75"/>
          <p:cNvSpPr/>
          <p:nvPr/>
        </p:nvSpPr>
        <p:spPr>
          <a:xfrm>
            <a:off x="681876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91" name="직사각형 90"/>
          <p:cNvSpPr/>
          <p:nvPr/>
        </p:nvSpPr>
        <p:spPr>
          <a:xfrm>
            <a:off x="1113924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681876" y="2587351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3" name="직사각형 92"/>
          <p:cNvSpPr/>
          <p:nvPr/>
        </p:nvSpPr>
        <p:spPr>
          <a:xfrm>
            <a:off x="249828" y="3451447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681876" y="3451447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249828" y="2576465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96" name="직사각형 95"/>
          <p:cNvSpPr/>
          <p:nvPr/>
        </p:nvSpPr>
        <p:spPr>
          <a:xfrm>
            <a:off x="1113924" y="34574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878001" y="2629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882956" y="943876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861184" y="168388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861184" y="24826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850298" y="3292330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850298" y="408441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850298" y="48044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850298" y="552457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878001" y="61617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423615" y="446314"/>
            <a:ext cx="2453390" cy="2405743"/>
          </a:xfrm>
          <a:custGeom>
            <a:avLst/>
            <a:gdLst>
              <a:gd name="connsiteX0" fmla="*/ 14990 w 2453390"/>
              <a:gd name="connsiteY0" fmla="*/ 2405743 h 2405743"/>
              <a:gd name="connsiteX1" fmla="*/ 363333 w 2453390"/>
              <a:gd name="connsiteY1" fmla="*/ 576943 h 2405743"/>
              <a:gd name="connsiteX2" fmla="*/ 2453390 w 2453390"/>
              <a:gd name="connsiteY2" fmla="*/ 0 h 240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3390" h="2405743">
                <a:moveTo>
                  <a:pt x="14990" y="2405743"/>
                </a:moveTo>
                <a:cubicBezTo>
                  <a:pt x="-14039" y="1691821"/>
                  <a:pt x="-43067" y="977900"/>
                  <a:pt x="363333" y="576943"/>
                </a:cubicBezTo>
                <a:cubicBezTo>
                  <a:pt x="769733" y="175986"/>
                  <a:pt x="1611561" y="87993"/>
                  <a:pt x="245339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884919" y="1132114"/>
            <a:ext cx="1981200" cy="1719943"/>
          </a:xfrm>
          <a:custGeom>
            <a:avLst/>
            <a:gdLst>
              <a:gd name="connsiteX0" fmla="*/ 0 w 1981200"/>
              <a:gd name="connsiteY0" fmla="*/ 1719943 h 1719943"/>
              <a:gd name="connsiteX1" fmla="*/ 370115 w 1981200"/>
              <a:gd name="connsiteY1" fmla="*/ 381000 h 1719943"/>
              <a:gd name="connsiteX2" fmla="*/ 1981200 w 1981200"/>
              <a:gd name="connsiteY2" fmla="*/ 0 h 17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0" h="1719943">
                <a:moveTo>
                  <a:pt x="0" y="1719943"/>
                </a:moveTo>
                <a:cubicBezTo>
                  <a:pt x="19957" y="1193800"/>
                  <a:pt x="39915" y="667657"/>
                  <a:pt x="370115" y="381000"/>
                </a:cubicBezTo>
                <a:cubicBezTo>
                  <a:pt x="700315" y="94343"/>
                  <a:pt x="1340757" y="47171"/>
                  <a:pt x="198120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1189719" y="1823484"/>
            <a:ext cx="1665515" cy="1072116"/>
          </a:xfrm>
          <a:custGeom>
            <a:avLst/>
            <a:gdLst>
              <a:gd name="connsiteX0" fmla="*/ 0 w 1665515"/>
              <a:gd name="connsiteY0" fmla="*/ 1072116 h 1072116"/>
              <a:gd name="connsiteX1" fmla="*/ 838200 w 1665515"/>
              <a:gd name="connsiteY1" fmla="*/ 125059 h 1072116"/>
              <a:gd name="connsiteX2" fmla="*/ 1665515 w 1665515"/>
              <a:gd name="connsiteY2" fmla="*/ 37973 h 1072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15" h="1072116">
                <a:moveTo>
                  <a:pt x="0" y="1072116"/>
                </a:moveTo>
                <a:cubicBezTo>
                  <a:pt x="280307" y="684766"/>
                  <a:pt x="560614" y="297416"/>
                  <a:pt x="838200" y="125059"/>
                </a:cubicBezTo>
                <a:cubicBezTo>
                  <a:pt x="1115786" y="-47298"/>
                  <a:pt x="1390650" y="-4663"/>
                  <a:pt x="1665515" y="3797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449491" y="2688771"/>
            <a:ext cx="2416628" cy="555172"/>
          </a:xfrm>
          <a:custGeom>
            <a:avLst/>
            <a:gdLst>
              <a:gd name="connsiteX0" fmla="*/ 0 w 2416628"/>
              <a:gd name="connsiteY0" fmla="*/ 555172 h 555172"/>
              <a:gd name="connsiteX1" fmla="*/ 2416628 w 2416628"/>
              <a:gd name="connsiteY1" fmla="*/ 0 h 55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16628" h="555172">
                <a:moveTo>
                  <a:pt x="0" y="555172"/>
                </a:moveTo>
                <a:lnTo>
                  <a:pt x="2416628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830491" y="3265714"/>
            <a:ext cx="1981200" cy="185057"/>
          </a:xfrm>
          <a:custGeom>
            <a:avLst/>
            <a:gdLst>
              <a:gd name="connsiteX0" fmla="*/ 0 w 1981200"/>
              <a:gd name="connsiteY0" fmla="*/ 0 h 185057"/>
              <a:gd name="connsiteX1" fmla="*/ 1981200 w 1981200"/>
              <a:gd name="connsiteY1" fmla="*/ 185057 h 18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1200" h="185057">
                <a:moveTo>
                  <a:pt x="0" y="0"/>
                </a:moveTo>
                <a:lnTo>
                  <a:pt x="1981200" y="18505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276805" y="3429000"/>
            <a:ext cx="1567543" cy="864985"/>
          </a:xfrm>
          <a:custGeom>
            <a:avLst/>
            <a:gdLst>
              <a:gd name="connsiteX0" fmla="*/ 0 w 1567543"/>
              <a:gd name="connsiteY0" fmla="*/ 0 h 864985"/>
              <a:gd name="connsiteX1" fmla="*/ 772886 w 1567543"/>
              <a:gd name="connsiteY1" fmla="*/ 751114 h 864985"/>
              <a:gd name="connsiteX2" fmla="*/ 1567543 w 1567543"/>
              <a:gd name="connsiteY2" fmla="*/ 849086 h 86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7543" h="864985">
                <a:moveTo>
                  <a:pt x="0" y="0"/>
                </a:moveTo>
                <a:cubicBezTo>
                  <a:pt x="255814" y="304800"/>
                  <a:pt x="511629" y="609600"/>
                  <a:pt x="772886" y="751114"/>
                </a:cubicBezTo>
                <a:cubicBezTo>
                  <a:pt x="1034143" y="892628"/>
                  <a:pt x="1300843" y="870857"/>
                  <a:pt x="1567543" y="8490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362769" y="3701143"/>
            <a:ext cx="2492465" cy="1395420"/>
          </a:xfrm>
          <a:custGeom>
            <a:avLst/>
            <a:gdLst>
              <a:gd name="connsiteX0" fmla="*/ 21408 w 2492465"/>
              <a:gd name="connsiteY0" fmla="*/ 0 h 1395420"/>
              <a:gd name="connsiteX1" fmla="*/ 358865 w 2492465"/>
              <a:gd name="connsiteY1" fmla="*/ 1262743 h 1395420"/>
              <a:gd name="connsiteX2" fmla="*/ 2492465 w 2492465"/>
              <a:gd name="connsiteY2" fmla="*/ 1295400 h 139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2465" h="1395420">
                <a:moveTo>
                  <a:pt x="21408" y="0"/>
                </a:moveTo>
                <a:cubicBezTo>
                  <a:pt x="-15785" y="523421"/>
                  <a:pt x="-52978" y="1046843"/>
                  <a:pt x="358865" y="1262743"/>
                </a:cubicBezTo>
                <a:cubicBezTo>
                  <a:pt x="770708" y="1478643"/>
                  <a:pt x="1631586" y="1387021"/>
                  <a:pt x="2492465" y="129540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706212" y="3722914"/>
            <a:ext cx="2159907" cy="2041799"/>
          </a:xfrm>
          <a:custGeom>
            <a:avLst/>
            <a:gdLst>
              <a:gd name="connsiteX0" fmla="*/ 189593 w 2159907"/>
              <a:gd name="connsiteY0" fmla="*/ 0 h 2041799"/>
              <a:gd name="connsiteX1" fmla="*/ 189593 w 2159907"/>
              <a:gd name="connsiteY1" fmla="*/ 1774372 h 2041799"/>
              <a:gd name="connsiteX2" fmla="*/ 2159907 w 2159907"/>
              <a:gd name="connsiteY2" fmla="*/ 2002972 h 204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9907" h="2041799">
                <a:moveTo>
                  <a:pt x="189593" y="0"/>
                </a:moveTo>
                <a:cubicBezTo>
                  <a:pt x="25400" y="720271"/>
                  <a:pt x="-138793" y="1440543"/>
                  <a:pt x="189593" y="1774372"/>
                </a:cubicBezTo>
                <a:cubicBezTo>
                  <a:pt x="517979" y="2108201"/>
                  <a:pt x="1338943" y="2055586"/>
                  <a:pt x="2159907" y="2002972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1056834" y="3755571"/>
            <a:ext cx="1798400" cy="2684709"/>
          </a:xfrm>
          <a:custGeom>
            <a:avLst/>
            <a:gdLst>
              <a:gd name="connsiteX0" fmla="*/ 165543 w 1798400"/>
              <a:gd name="connsiteY0" fmla="*/ 0 h 2684709"/>
              <a:gd name="connsiteX1" fmla="*/ 154657 w 1798400"/>
              <a:gd name="connsiteY1" fmla="*/ 2362200 h 2684709"/>
              <a:gd name="connsiteX2" fmla="*/ 1798400 w 1798400"/>
              <a:gd name="connsiteY2" fmla="*/ 2601686 h 2684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8400" h="2684709">
                <a:moveTo>
                  <a:pt x="165543" y="0"/>
                </a:moveTo>
                <a:cubicBezTo>
                  <a:pt x="24028" y="964293"/>
                  <a:pt x="-117486" y="1928586"/>
                  <a:pt x="154657" y="2362200"/>
                </a:cubicBezTo>
                <a:cubicBezTo>
                  <a:pt x="426800" y="2795814"/>
                  <a:pt x="1112600" y="2698750"/>
                  <a:pt x="1798400" y="26016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170076" y="874445"/>
            <a:ext cx="576064" cy="5936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/>
          <p:cNvCxnSpPr>
            <a:stCxn id="11" idx="6"/>
            <a:endCxn id="31" idx="1"/>
          </p:cNvCxnSpPr>
          <p:nvPr/>
        </p:nvCxnSpPr>
        <p:spPr>
          <a:xfrm>
            <a:off x="3271460" y="441843"/>
            <a:ext cx="1982979" cy="5195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>
            <a:stCxn id="12" idx="6"/>
            <a:endCxn id="31" idx="2"/>
          </p:cNvCxnSpPr>
          <p:nvPr/>
        </p:nvCxnSpPr>
        <p:spPr>
          <a:xfrm>
            <a:off x="3276415" y="1122721"/>
            <a:ext cx="1893661" cy="48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14" idx="7"/>
            <a:endCxn id="31" idx="3"/>
          </p:cNvCxnSpPr>
          <p:nvPr/>
        </p:nvCxnSpPr>
        <p:spPr>
          <a:xfrm flipV="1">
            <a:off x="3197022" y="1381150"/>
            <a:ext cx="2057417" cy="11538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15" idx="6"/>
            <a:endCxn id="31" idx="3"/>
          </p:cNvCxnSpPr>
          <p:nvPr/>
        </p:nvCxnSpPr>
        <p:spPr>
          <a:xfrm flipV="1">
            <a:off x="3243757" y="1381150"/>
            <a:ext cx="2010682" cy="2090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8" name="개체 10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6591517"/>
              </p:ext>
            </p:extLst>
          </p:nvPr>
        </p:nvGraphicFramePr>
        <p:xfrm>
          <a:off x="4503738" y="400050"/>
          <a:ext cx="25400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96" name="수식" r:id="rId3" imgW="164880" imgH="190440" progId="Equation.3">
                  <p:embed/>
                </p:oleObj>
              </mc:Choice>
              <mc:Fallback>
                <p:oleObj name="수식" r:id="rId3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3738" y="400050"/>
                        <a:ext cx="25400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" name="개체 10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9703736"/>
              </p:ext>
            </p:extLst>
          </p:nvPr>
        </p:nvGraphicFramePr>
        <p:xfrm>
          <a:off x="4405313" y="879475"/>
          <a:ext cx="274637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97" name="수식" r:id="rId5" imgW="177480" imgH="190440" progId="Equation.3">
                  <p:embed/>
                </p:oleObj>
              </mc:Choice>
              <mc:Fallback>
                <p:oleObj name="수식" r:id="rId5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5313" y="879475"/>
                        <a:ext cx="274637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" name="개체 10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7550656"/>
              </p:ext>
            </p:extLst>
          </p:nvPr>
        </p:nvGraphicFramePr>
        <p:xfrm>
          <a:off x="4484688" y="1311275"/>
          <a:ext cx="274637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98" name="수식" r:id="rId7" imgW="177480" imgH="190440" progId="Equation.3">
                  <p:embed/>
                </p:oleObj>
              </mc:Choice>
              <mc:Fallback>
                <p:oleObj name="수식" r:id="rId7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4688" y="1311275"/>
                        <a:ext cx="274637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개체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9618514"/>
              </p:ext>
            </p:extLst>
          </p:nvPr>
        </p:nvGraphicFramePr>
        <p:xfrm>
          <a:off x="5060950" y="1625600"/>
          <a:ext cx="27305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99" name="수식" r:id="rId9" imgW="177480" imgH="190440" progId="Equation.3">
                  <p:embed/>
                </p:oleObj>
              </mc:Choice>
              <mc:Fallback>
                <p:oleObj name="수식" r:id="rId9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0950" y="1625600"/>
                        <a:ext cx="27305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7" name="직선 화살표 연결선 116"/>
          <p:cNvCxnSpPr/>
          <p:nvPr/>
        </p:nvCxnSpPr>
        <p:spPr>
          <a:xfrm>
            <a:off x="5747431" y="1171266"/>
            <a:ext cx="4807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79512" y="2535046"/>
            <a:ext cx="990210" cy="89395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0" name="개체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9361735"/>
              </p:ext>
            </p:extLst>
          </p:nvPr>
        </p:nvGraphicFramePr>
        <p:xfrm>
          <a:off x="5868144" y="1268760"/>
          <a:ext cx="23495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00" name="수식" r:id="rId11" imgW="152280" imgH="190440" progId="Equation.3">
                  <p:embed/>
                </p:oleObj>
              </mc:Choice>
              <mc:Fallback>
                <p:oleObj name="수식" r:id="rId11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8144" y="1268760"/>
                        <a:ext cx="23495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개체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9236919"/>
              </p:ext>
            </p:extLst>
          </p:nvPr>
        </p:nvGraphicFramePr>
        <p:xfrm>
          <a:off x="3779912" y="3650035"/>
          <a:ext cx="5081588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01" name="수식" r:id="rId13" imgW="2476440" imgH="190440" progId="Equation.3">
                  <p:embed/>
                </p:oleObj>
              </mc:Choice>
              <mc:Fallback>
                <p:oleObj name="수식" r:id="rId13" imgW="247644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912" y="3650035"/>
                        <a:ext cx="5081588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직사각형 8"/>
          <p:cNvSpPr/>
          <p:nvPr/>
        </p:nvSpPr>
        <p:spPr>
          <a:xfrm>
            <a:off x="7144187" y="2199561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7701171" y="2194565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7149490" y="2756575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7706474" y="2751579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5" name="개체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4734101"/>
              </p:ext>
            </p:extLst>
          </p:nvPr>
        </p:nvGraphicFramePr>
        <p:xfrm>
          <a:off x="7267962" y="2239179"/>
          <a:ext cx="344011" cy="469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02" name="수식" r:id="rId15" imgW="152280" imgH="190440" progId="Equation.3">
                  <p:embed/>
                </p:oleObj>
              </mc:Choice>
              <mc:Fallback>
                <p:oleObj name="수식" r:id="rId15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7962" y="2239179"/>
                        <a:ext cx="344011" cy="4697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9459517"/>
              </p:ext>
            </p:extLst>
          </p:nvPr>
        </p:nvGraphicFramePr>
        <p:xfrm>
          <a:off x="6834936" y="402455"/>
          <a:ext cx="871538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03" name="수식" r:id="rId17" imgW="444240" imgH="774360" progId="Equation.3">
                  <p:embed/>
                </p:oleObj>
              </mc:Choice>
              <mc:Fallback>
                <p:oleObj name="수식" r:id="rId17" imgW="444240" imgH="774360" progId="Equation.3">
                  <p:embed/>
                  <p:pic>
                    <p:nvPicPr>
                      <p:cNvPr id="0" name="개체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4936" y="402455"/>
                        <a:ext cx="871538" cy="14890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995936" y="5096563"/>
            <a:ext cx="45849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앞의 </a:t>
            </a:r>
            <a:r>
              <a:rPr lang="ko-KR" altLang="en-US" dirty="0" err="1" smtClean="0"/>
              <a:t>컨볼루션을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뉴럴네트워크로</a:t>
            </a:r>
            <a:r>
              <a:rPr lang="ko-KR" altLang="en-US" dirty="0" smtClean="0"/>
              <a:t> 표현하면</a:t>
            </a:r>
            <a:endParaRPr lang="en-US" altLang="ko-KR" dirty="0" smtClean="0"/>
          </a:p>
          <a:p>
            <a:r>
              <a:rPr lang="ko-KR" altLang="en-US" dirty="0" smtClean="0"/>
              <a:t>왼쪽과 같다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즉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</a:t>
            </a:r>
            <a:r>
              <a:rPr lang="en-US" altLang="ko-KR" dirty="0" smtClean="0"/>
              <a:t>node</a:t>
            </a:r>
            <a:r>
              <a:rPr lang="ko-KR" altLang="en-US" dirty="0" smtClean="0"/>
              <a:t>의 값이</a:t>
            </a:r>
            <a:endParaRPr lang="en-US" altLang="ko-KR" dirty="0" smtClean="0"/>
          </a:p>
          <a:p>
            <a:r>
              <a:rPr lang="ko-KR" altLang="en-US" dirty="0" smtClean="0"/>
              <a:t>가장 크게 나온다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489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1113924" y="2576465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249828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681876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1113924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681876" y="2587351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249828" y="3451447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681876" y="3451447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249828" y="2576465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1113924" y="34574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727495" y="2629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732450" y="943876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710678" y="168388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710678" y="24826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699792" y="3292330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699792" y="408441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699792" y="48044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699792" y="552457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727495" y="61617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423615" y="446314"/>
            <a:ext cx="2453390" cy="2405743"/>
          </a:xfrm>
          <a:custGeom>
            <a:avLst/>
            <a:gdLst>
              <a:gd name="connsiteX0" fmla="*/ 14990 w 2453390"/>
              <a:gd name="connsiteY0" fmla="*/ 2405743 h 2405743"/>
              <a:gd name="connsiteX1" fmla="*/ 363333 w 2453390"/>
              <a:gd name="connsiteY1" fmla="*/ 576943 h 2405743"/>
              <a:gd name="connsiteX2" fmla="*/ 2453390 w 2453390"/>
              <a:gd name="connsiteY2" fmla="*/ 0 h 240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3390" h="2405743">
                <a:moveTo>
                  <a:pt x="14990" y="2405743"/>
                </a:moveTo>
                <a:cubicBezTo>
                  <a:pt x="-14039" y="1691821"/>
                  <a:pt x="-43067" y="977900"/>
                  <a:pt x="363333" y="576943"/>
                </a:cubicBezTo>
                <a:cubicBezTo>
                  <a:pt x="769733" y="175986"/>
                  <a:pt x="1611561" y="87993"/>
                  <a:pt x="245339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884919" y="1132114"/>
            <a:ext cx="1981200" cy="1719943"/>
          </a:xfrm>
          <a:custGeom>
            <a:avLst/>
            <a:gdLst>
              <a:gd name="connsiteX0" fmla="*/ 0 w 1981200"/>
              <a:gd name="connsiteY0" fmla="*/ 1719943 h 1719943"/>
              <a:gd name="connsiteX1" fmla="*/ 370115 w 1981200"/>
              <a:gd name="connsiteY1" fmla="*/ 381000 h 1719943"/>
              <a:gd name="connsiteX2" fmla="*/ 1981200 w 1981200"/>
              <a:gd name="connsiteY2" fmla="*/ 0 h 17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0" h="1719943">
                <a:moveTo>
                  <a:pt x="0" y="1719943"/>
                </a:moveTo>
                <a:cubicBezTo>
                  <a:pt x="19957" y="1193800"/>
                  <a:pt x="39915" y="667657"/>
                  <a:pt x="370115" y="381000"/>
                </a:cubicBezTo>
                <a:cubicBezTo>
                  <a:pt x="700315" y="94343"/>
                  <a:pt x="1340757" y="47171"/>
                  <a:pt x="198120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1189719" y="1823484"/>
            <a:ext cx="1665515" cy="1072116"/>
          </a:xfrm>
          <a:custGeom>
            <a:avLst/>
            <a:gdLst>
              <a:gd name="connsiteX0" fmla="*/ 0 w 1665515"/>
              <a:gd name="connsiteY0" fmla="*/ 1072116 h 1072116"/>
              <a:gd name="connsiteX1" fmla="*/ 838200 w 1665515"/>
              <a:gd name="connsiteY1" fmla="*/ 125059 h 1072116"/>
              <a:gd name="connsiteX2" fmla="*/ 1665515 w 1665515"/>
              <a:gd name="connsiteY2" fmla="*/ 37973 h 1072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15" h="1072116">
                <a:moveTo>
                  <a:pt x="0" y="1072116"/>
                </a:moveTo>
                <a:cubicBezTo>
                  <a:pt x="280307" y="684766"/>
                  <a:pt x="560614" y="297416"/>
                  <a:pt x="838200" y="125059"/>
                </a:cubicBezTo>
                <a:cubicBezTo>
                  <a:pt x="1115786" y="-47298"/>
                  <a:pt x="1390650" y="-4663"/>
                  <a:pt x="1665515" y="3797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449491" y="2688771"/>
            <a:ext cx="2416628" cy="555172"/>
          </a:xfrm>
          <a:custGeom>
            <a:avLst/>
            <a:gdLst>
              <a:gd name="connsiteX0" fmla="*/ 0 w 2416628"/>
              <a:gd name="connsiteY0" fmla="*/ 555172 h 555172"/>
              <a:gd name="connsiteX1" fmla="*/ 2416628 w 2416628"/>
              <a:gd name="connsiteY1" fmla="*/ 0 h 55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16628" h="555172">
                <a:moveTo>
                  <a:pt x="0" y="555172"/>
                </a:moveTo>
                <a:lnTo>
                  <a:pt x="2416628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830491" y="3265714"/>
            <a:ext cx="1981200" cy="185057"/>
          </a:xfrm>
          <a:custGeom>
            <a:avLst/>
            <a:gdLst>
              <a:gd name="connsiteX0" fmla="*/ 0 w 1981200"/>
              <a:gd name="connsiteY0" fmla="*/ 0 h 185057"/>
              <a:gd name="connsiteX1" fmla="*/ 1981200 w 1981200"/>
              <a:gd name="connsiteY1" fmla="*/ 185057 h 18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1200" h="185057">
                <a:moveTo>
                  <a:pt x="0" y="0"/>
                </a:moveTo>
                <a:lnTo>
                  <a:pt x="1981200" y="18505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276805" y="3429000"/>
            <a:ext cx="1567543" cy="864985"/>
          </a:xfrm>
          <a:custGeom>
            <a:avLst/>
            <a:gdLst>
              <a:gd name="connsiteX0" fmla="*/ 0 w 1567543"/>
              <a:gd name="connsiteY0" fmla="*/ 0 h 864985"/>
              <a:gd name="connsiteX1" fmla="*/ 772886 w 1567543"/>
              <a:gd name="connsiteY1" fmla="*/ 751114 h 864985"/>
              <a:gd name="connsiteX2" fmla="*/ 1567543 w 1567543"/>
              <a:gd name="connsiteY2" fmla="*/ 849086 h 86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7543" h="864985">
                <a:moveTo>
                  <a:pt x="0" y="0"/>
                </a:moveTo>
                <a:cubicBezTo>
                  <a:pt x="255814" y="304800"/>
                  <a:pt x="511629" y="609600"/>
                  <a:pt x="772886" y="751114"/>
                </a:cubicBezTo>
                <a:cubicBezTo>
                  <a:pt x="1034143" y="892628"/>
                  <a:pt x="1300843" y="870857"/>
                  <a:pt x="1567543" y="8490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362769" y="3701143"/>
            <a:ext cx="2492465" cy="1395420"/>
          </a:xfrm>
          <a:custGeom>
            <a:avLst/>
            <a:gdLst>
              <a:gd name="connsiteX0" fmla="*/ 21408 w 2492465"/>
              <a:gd name="connsiteY0" fmla="*/ 0 h 1395420"/>
              <a:gd name="connsiteX1" fmla="*/ 358865 w 2492465"/>
              <a:gd name="connsiteY1" fmla="*/ 1262743 h 1395420"/>
              <a:gd name="connsiteX2" fmla="*/ 2492465 w 2492465"/>
              <a:gd name="connsiteY2" fmla="*/ 1295400 h 139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2465" h="1395420">
                <a:moveTo>
                  <a:pt x="21408" y="0"/>
                </a:moveTo>
                <a:cubicBezTo>
                  <a:pt x="-15785" y="523421"/>
                  <a:pt x="-52978" y="1046843"/>
                  <a:pt x="358865" y="1262743"/>
                </a:cubicBezTo>
                <a:cubicBezTo>
                  <a:pt x="770708" y="1478643"/>
                  <a:pt x="1631586" y="1387021"/>
                  <a:pt x="2492465" y="129540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706212" y="3722914"/>
            <a:ext cx="2159907" cy="2041799"/>
          </a:xfrm>
          <a:custGeom>
            <a:avLst/>
            <a:gdLst>
              <a:gd name="connsiteX0" fmla="*/ 189593 w 2159907"/>
              <a:gd name="connsiteY0" fmla="*/ 0 h 2041799"/>
              <a:gd name="connsiteX1" fmla="*/ 189593 w 2159907"/>
              <a:gd name="connsiteY1" fmla="*/ 1774372 h 2041799"/>
              <a:gd name="connsiteX2" fmla="*/ 2159907 w 2159907"/>
              <a:gd name="connsiteY2" fmla="*/ 2002972 h 204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9907" h="2041799">
                <a:moveTo>
                  <a:pt x="189593" y="0"/>
                </a:moveTo>
                <a:cubicBezTo>
                  <a:pt x="25400" y="720271"/>
                  <a:pt x="-138793" y="1440543"/>
                  <a:pt x="189593" y="1774372"/>
                </a:cubicBezTo>
                <a:cubicBezTo>
                  <a:pt x="517979" y="2108201"/>
                  <a:pt x="1338943" y="2055586"/>
                  <a:pt x="2159907" y="2002972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1056834" y="3755571"/>
            <a:ext cx="1798400" cy="2684709"/>
          </a:xfrm>
          <a:custGeom>
            <a:avLst/>
            <a:gdLst>
              <a:gd name="connsiteX0" fmla="*/ 165543 w 1798400"/>
              <a:gd name="connsiteY0" fmla="*/ 0 h 2684709"/>
              <a:gd name="connsiteX1" fmla="*/ 154657 w 1798400"/>
              <a:gd name="connsiteY1" fmla="*/ 2362200 h 2684709"/>
              <a:gd name="connsiteX2" fmla="*/ 1798400 w 1798400"/>
              <a:gd name="connsiteY2" fmla="*/ 2601686 h 2684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8400" h="2684709">
                <a:moveTo>
                  <a:pt x="165543" y="0"/>
                </a:moveTo>
                <a:cubicBezTo>
                  <a:pt x="24028" y="964293"/>
                  <a:pt x="-117486" y="1928586"/>
                  <a:pt x="154657" y="2362200"/>
                </a:cubicBezTo>
                <a:cubicBezTo>
                  <a:pt x="426800" y="2795814"/>
                  <a:pt x="1112600" y="2698750"/>
                  <a:pt x="1798400" y="26016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731554" y="874445"/>
            <a:ext cx="576064" cy="5936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/>
          <p:cNvSpPr/>
          <p:nvPr/>
        </p:nvSpPr>
        <p:spPr>
          <a:xfrm>
            <a:off x="4731554" y="2372715"/>
            <a:ext cx="576064" cy="5936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/>
          <p:cNvSpPr/>
          <p:nvPr/>
        </p:nvSpPr>
        <p:spPr>
          <a:xfrm>
            <a:off x="4778100" y="3833635"/>
            <a:ext cx="576064" cy="5936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/>
          <p:cNvSpPr/>
          <p:nvPr/>
        </p:nvSpPr>
        <p:spPr>
          <a:xfrm>
            <a:off x="4781550" y="5427646"/>
            <a:ext cx="576064" cy="5936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/>
          <p:cNvCxnSpPr>
            <a:stCxn id="11" idx="6"/>
            <a:endCxn id="31" idx="1"/>
          </p:cNvCxnSpPr>
          <p:nvPr/>
        </p:nvCxnSpPr>
        <p:spPr>
          <a:xfrm>
            <a:off x="3120954" y="441843"/>
            <a:ext cx="1694963" cy="5195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>
            <a:stCxn id="12" idx="6"/>
            <a:endCxn id="31" idx="2"/>
          </p:cNvCxnSpPr>
          <p:nvPr/>
        </p:nvCxnSpPr>
        <p:spPr>
          <a:xfrm>
            <a:off x="3125909" y="1122721"/>
            <a:ext cx="1605645" cy="48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14" idx="7"/>
            <a:endCxn id="31" idx="3"/>
          </p:cNvCxnSpPr>
          <p:nvPr/>
        </p:nvCxnSpPr>
        <p:spPr>
          <a:xfrm flipV="1">
            <a:off x="3046516" y="1381150"/>
            <a:ext cx="1769401" cy="11538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15" idx="6"/>
            <a:endCxn id="31" idx="3"/>
          </p:cNvCxnSpPr>
          <p:nvPr/>
        </p:nvCxnSpPr>
        <p:spPr>
          <a:xfrm flipV="1">
            <a:off x="3093251" y="1381150"/>
            <a:ext cx="1722666" cy="2090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2" idx="7"/>
            <a:endCxn id="97" idx="1"/>
          </p:cNvCxnSpPr>
          <p:nvPr/>
        </p:nvCxnSpPr>
        <p:spPr>
          <a:xfrm>
            <a:off x="3068288" y="996258"/>
            <a:ext cx="1747629" cy="14633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3" idx="6"/>
            <a:endCxn id="97" idx="2"/>
          </p:cNvCxnSpPr>
          <p:nvPr/>
        </p:nvCxnSpPr>
        <p:spPr>
          <a:xfrm>
            <a:off x="3104137" y="1862729"/>
            <a:ext cx="1627417" cy="8068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5" idx="6"/>
            <a:endCxn id="97" idx="2"/>
          </p:cNvCxnSpPr>
          <p:nvPr/>
        </p:nvCxnSpPr>
        <p:spPr>
          <a:xfrm flipV="1">
            <a:off x="3093251" y="2669536"/>
            <a:ext cx="1638303" cy="8016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16" idx="6"/>
            <a:endCxn id="97" idx="3"/>
          </p:cNvCxnSpPr>
          <p:nvPr/>
        </p:nvCxnSpPr>
        <p:spPr>
          <a:xfrm flipV="1">
            <a:off x="3093251" y="2879420"/>
            <a:ext cx="1722666" cy="13838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14" idx="6"/>
            <a:endCxn id="98" idx="1"/>
          </p:cNvCxnSpPr>
          <p:nvPr/>
        </p:nvCxnSpPr>
        <p:spPr>
          <a:xfrm>
            <a:off x="3104137" y="2661509"/>
            <a:ext cx="1758326" cy="1259063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15" idx="5"/>
            <a:endCxn id="98" idx="2"/>
          </p:cNvCxnSpPr>
          <p:nvPr/>
        </p:nvCxnSpPr>
        <p:spPr>
          <a:xfrm>
            <a:off x="3035630" y="3597638"/>
            <a:ext cx="1742470" cy="532818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17" idx="7"/>
            <a:endCxn id="98" idx="2"/>
          </p:cNvCxnSpPr>
          <p:nvPr/>
        </p:nvCxnSpPr>
        <p:spPr>
          <a:xfrm flipV="1">
            <a:off x="3035630" y="4130456"/>
            <a:ext cx="1742470" cy="726424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18" idx="6"/>
            <a:endCxn id="98" idx="3"/>
          </p:cNvCxnSpPr>
          <p:nvPr/>
        </p:nvCxnSpPr>
        <p:spPr>
          <a:xfrm flipV="1">
            <a:off x="3093251" y="4340340"/>
            <a:ext cx="1769212" cy="1363083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stCxn id="15" idx="5"/>
            <a:endCxn id="99" idx="1"/>
          </p:cNvCxnSpPr>
          <p:nvPr/>
        </p:nvCxnSpPr>
        <p:spPr>
          <a:xfrm>
            <a:off x="3035630" y="3597638"/>
            <a:ext cx="1830283" cy="1916945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16" idx="5"/>
            <a:endCxn id="99" idx="2"/>
          </p:cNvCxnSpPr>
          <p:nvPr/>
        </p:nvCxnSpPr>
        <p:spPr>
          <a:xfrm>
            <a:off x="3035630" y="4389726"/>
            <a:ext cx="1745920" cy="1334741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stCxn id="18" idx="6"/>
            <a:endCxn id="99" idx="2"/>
          </p:cNvCxnSpPr>
          <p:nvPr/>
        </p:nvCxnSpPr>
        <p:spPr>
          <a:xfrm>
            <a:off x="3093251" y="5703423"/>
            <a:ext cx="1688299" cy="21044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19" idx="6"/>
            <a:endCxn id="99" idx="3"/>
          </p:cNvCxnSpPr>
          <p:nvPr/>
        </p:nvCxnSpPr>
        <p:spPr>
          <a:xfrm flipV="1">
            <a:off x="3120954" y="5934351"/>
            <a:ext cx="1744959" cy="406258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8" name="개체 10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8606637"/>
              </p:ext>
            </p:extLst>
          </p:nvPr>
        </p:nvGraphicFramePr>
        <p:xfrm>
          <a:off x="4065216" y="400050"/>
          <a:ext cx="25400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46" name="수식" r:id="rId3" imgW="164880" imgH="190440" progId="Equation.3">
                  <p:embed/>
                </p:oleObj>
              </mc:Choice>
              <mc:Fallback>
                <p:oleObj name="수식" r:id="rId3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5216" y="400050"/>
                        <a:ext cx="25400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" name="개체 10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1834219"/>
              </p:ext>
            </p:extLst>
          </p:nvPr>
        </p:nvGraphicFramePr>
        <p:xfrm>
          <a:off x="3966791" y="879475"/>
          <a:ext cx="274637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47" name="수식" r:id="rId5" imgW="177480" imgH="190440" progId="Equation.3">
                  <p:embed/>
                </p:oleObj>
              </mc:Choice>
              <mc:Fallback>
                <p:oleObj name="수식" r:id="rId5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6791" y="879475"/>
                        <a:ext cx="274637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" name="개체 10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5561633"/>
              </p:ext>
            </p:extLst>
          </p:nvPr>
        </p:nvGraphicFramePr>
        <p:xfrm>
          <a:off x="4046166" y="1311275"/>
          <a:ext cx="274637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48" name="수식" r:id="rId7" imgW="177480" imgH="190440" progId="Equation.3">
                  <p:embed/>
                </p:oleObj>
              </mc:Choice>
              <mc:Fallback>
                <p:oleObj name="수식" r:id="rId7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6166" y="1311275"/>
                        <a:ext cx="274637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개체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1783966"/>
              </p:ext>
            </p:extLst>
          </p:nvPr>
        </p:nvGraphicFramePr>
        <p:xfrm>
          <a:off x="4622428" y="1625600"/>
          <a:ext cx="27305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49" name="수식" r:id="rId9" imgW="177480" imgH="190440" progId="Equation.3">
                  <p:embed/>
                </p:oleObj>
              </mc:Choice>
              <mc:Fallback>
                <p:oleObj name="수식" r:id="rId9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2428" y="1625600"/>
                        <a:ext cx="27305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개체 1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9877206"/>
              </p:ext>
            </p:extLst>
          </p:nvPr>
        </p:nvGraphicFramePr>
        <p:xfrm>
          <a:off x="4201741" y="5081588"/>
          <a:ext cx="255587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50" name="수식" r:id="rId11" imgW="164880" imgH="190440" progId="Equation.3">
                  <p:embed/>
                </p:oleObj>
              </mc:Choice>
              <mc:Fallback>
                <p:oleObj name="수식" r:id="rId11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1741" y="5081588"/>
                        <a:ext cx="255587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" name="개체 1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580253"/>
              </p:ext>
            </p:extLst>
          </p:nvPr>
        </p:nvGraphicFramePr>
        <p:xfrm>
          <a:off x="3923928" y="5297488"/>
          <a:ext cx="274638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51" name="수식" r:id="rId13" imgW="177480" imgH="190440" progId="Equation.3">
                  <p:embed/>
                </p:oleObj>
              </mc:Choice>
              <mc:Fallback>
                <p:oleObj name="수식" r:id="rId13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28" y="5297488"/>
                        <a:ext cx="274638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개체 1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6213590"/>
              </p:ext>
            </p:extLst>
          </p:nvPr>
        </p:nvGraphicFramePr>
        <p:xfrm>
          <a:off x="3925516" y="5729288"/>
          <a:ext cx="274637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52" name="수식" r:id="rId15" imgW="177480" imgH="190440" progId="Equation.3">
                  <p:embed/>
                </p:oleObj>
              </mc:Choice>
              <mc:Fallback>
                <p:oleObj name="수식" r:id="rId15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5516" y="5729288"/>
                        <a:ext cx="274637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개체 1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1852051"/>
              </p:ext>
            </p:extLst>
          </p:nvPr>
        </p:nvGraphicFramePr>
        <p:xfrm>
          <a:off x="4347791" y="6062663"/>
          <a:ext cx="273050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53" name="수식" r:id="rId17" imgW="177480" imgH="190440" progId="Equation.3">
                  <p:embed/>
                </p:oleObj>
              </mc:Choice>
              <mc:Fallback>
                <p:oleObj name="수식" r:id="rId17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7791" y="6062663"/>
                        <a:ext cx="273050" cy="322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7" name="직선 화살표 연결선 116"/>
          <p:cNvCxnSpPr/>
          <p:nvPr/>
        </p:nvCxnSpPr>
        <p:spPr>
          <a:xfrm>
            <a:off x="5308909" y="1171266"/>
            <a:ext cx="4807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/>
          <p:nvPr/>
        </p:nvCxnSpPr>
        <p:spPr>
          <a:xfrm>
            <a:off x="5308909" y="2636912"/>
            <a:ext cx="4807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/>
          <p:cNvCxnSpPr/>
          <p:nvPr/>
        </p:nvCxnSpPr>
        <p:spPr>
          <a:xfrm>
            <a:off x="5357614" y="4149080"/>
            <a:ext cx="4807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/>
          <p:nvPr/>
        </p:nvCxnSpPr>
        <p:spPr>
          <a:xfrm>
            <a:off x="5390780" y="5723607"/>
            <a:ext cx="4807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79512" y="2535046"/>
            <a:ext cx="990210" cy="89395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604544" y="2564904"/>
            <a:ext cx="990210" cy="8939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7728724"/>
              </p:ext>
            </p:extLst>
          </p:nvPr>
        </p:nvGraphicFramePr>
        <p:xfrm>
          <a:off x="6084168" y="332656"/>
          <a:ext cx="3086100" cy="158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54" name="수식" r:id="rId19" imgW="1574640" imgH="825480" progId="Equation.3">
                  <p:embed/>
                </p:oleObj>
              </mc:Choice>
              <mc:Fallback>
                <p:oleObj name="수식" r:id="rId19" imgW="1574640" imgH="825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168" y="332656"/>
                        <a:ext cx="3086100" cy="15875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228184" y="2564904"/>
            <a:ext cx="263084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여기가 가장 크게 나온다</a:t>
            </a:r>
            <a:r>
              <a:rPr lang="en-US" altLang="ko-KR" sz="1600" dirty="0" smtClean="0"/>
              <a:t>. </a:t>
            </a:r>
          </a:p>
          <a:p>
            <a:r>
              <a:rPr lang="en-US" altLang="ko-KR" sz="1600" dirty="0" smtClean="0"/>
              <a:t>(</a:t>
            </a:r>
            <a:r>
              <a:rPr lang="ko-KR" altLang="en-US" sz="1600" dirty="0" smtClean="0"/>
              <a:t>이 </a:t>
            </a:r>
            <a:r>
              <a:rPr lang="ko-KR" altLang="en-US" sz="1600" dirty="0" err="1" smtClean="0"/>
              <a:t>노드가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activate</a:t>
            </a:r>
            <a:r>
              <a:rPr lang="ko-KR" altLang="en-US" sz="1600" dirty="0" smtClean="0"/>
              <a:t>된다</a:t>
            </a:r>
            <a:r>
              <a:rPr lang="en-US" altLang="ko-KR" sz="1600" dirty="0" smtClean="0"/>
              <a:t>)</a:t>
            </a:r>
          </a:p>
          <a:p>
            <a:endParaRPr lang="en-US" altLang="ko-KR" sz="1600" dirty="0"/>
          </a:p>
          <a:p>
            <a:r>
              <a:rPr lang="ko-KR" altLang="en-US" sz="1600" dirty="0" smtClean="0"/>
              <a:t>이는 이 영상에서 밑의</a:t>
            </a:r>
            <a:endParaRPr lang="en-US" altLang="ko-KR" sz="1600" dirty="0" smtClean="0"/>
          </a:p>
          <a:p>
            <a:r>
              <a:rPr lang="ko-KR" altLang="en-US" sz="1600" dirty="0" smtClean="0"/>
              <a:t>필터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귀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와 같은 모양이 </a:t>
            </a:r>
            <a:endParaRPr lang="en-US" altLang="ko-KR" sz="1600" dirty="0" smtClean="0"/>
          </a:p>
          <a:p>
            <a:r>
              <a:rPr lang="ko-KR" altLang="en-US" sz="1600" dirty="0" smtClean="0"/>
              <a:t>전체 영상의 어느 위치에 </a:t>
            </a:r>
            <a:endParaRPr lang="en-US" altLang="ko-KR" sz="1600" dirty="0" smtClean="0"/>
          </a:p>
          <a:p>
            <a:r>
              <a:rPr lang="ko-KR" altLang="en-US" sz="1600" dirty="0" smtClean="0"/>
              <a:t>있는지를 나타내는 것이다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r>
              <a:rPr lang="ko-KR" altLang="en-US" sz="1600" dirty="0" smtClean="0"/>
              <a:t>즉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영상의 </a:t>
            </a:r>
            <a:r>
              <a:rPr lang="ko-KR" altLang="en-US" sz="1600" dirty="0" err="1" smtClean="0"/>
              <a:t>첫번째</a:t>
            </a:r>
            <a:r>
              <a:rPr lang="ko-KR" altLang="en-US" sz="1600" dirty="0" smtClean="0"/>
              <a:t> 위치에 </a:t>
            </a:r>
            <a:endParaRPr lang="en-US" altLang="ko-KR" sz="1600" dirty="0" smtClean="0"/>
          </a:p>
          <a:p>
            <a:r>
              <a:rPr lang="ko-KR" altLang="en-US" sz="1600" dirty="0" smtClean="0"/>
              <a:t>귀가 있는 것이다</a:t>
            </a:r>
            <a:r>
              <a:rPr lang="en-US" altLang="ko-KR" sz="1600" dirty="0" smtClean="0"/>
              <a:t>.</a:t>
            </a:r>
          </a:p>
          <a:p>
            <a:endParaRPr lang="ko-KR" altLang="en-US" sz="1600" dirty="0"/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489191"/>
              </p:ext>
            </p:extLst>
          </p:nvPr>
        </p:nvGraphicFramePr>
        <p:xfrm>
          <a:off x="4254128" y="2171700"/>
          <a:ext cx="25400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55" name="수식" r:id="rId21" imgW="164880" imgH="190440" progId="Equation.3">
                  <p:embed/>
                </p:oleObj>
              </mc:Choice>
              <mc:Fallback>
                <p:oleObj name="수식" r:id="rId21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4128" y="2171700"/>
                        <a:ext cx="25400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04411"/>
              </p:ext>
            </p:extLst>
          </p:nvPr>
        </p:nvGraphicFramePr>
        <p:xfrm>
          <a:off x="4101728" y="2466975"/>
          <a:ext cx="274638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56" name="수식" r:id="rId23" imgW="177480" imgH="190440" progId="Equation.3">
                  <p:embed/>
                </p:oleObj>
              </mc:Choice>
              <mc:Fallback>
                <p:oleObj name="수식" r:id="rId23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1728" y="2466975"/>
                        <a:ext cx="274638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개체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4659953"/>
              </p:ext>
            </p:extLst>
          </p:nvPr>
        </p:nvGraphicFramePr>
        <p:xfrm>
          <a:off x="4173166" y="2846388"/>
          <a:ext cx="274637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57" name="수식" r:id="rId25" imgW="177480" imgH="190440" progId="Equation.3">
                  <p:embed/>
                </p:oleObj>
              </mc:Choice>
              <mc:Fallback>
                <p:oleObj name="수식" r:id="rId25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3166" y="2846388"/>
                        <a:ext cx="274637" cy="322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개체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9339934"/>
              </p:ext>
            </p:extLst>
          </p:nvPr>
        </p:nvGraphicFramePr>
        <p:xfrm>
          <a:off x="4531941" y="3130550"/>
          <a:ext cx="274637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58" name="수식" r:id="rId27" imgW="177480" imgH="190440" progId="Equation.3">
                  <p:embed/>
                </p:oleObj>
              </mc:Choice>
              <mc:Fallback>
                <p:oleObj name="수식" r:id="rId27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1941" y="3130550"/>
                        <a:ext cx="274637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개체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3302932"/>
              </p:ext>
            </p:extLst>
          </p:nvPr>
        </p:nvGraphicFramePr>
        <p:xfrm>
          <a:off x="4239518" y="3614738"/>
          <a:ext cx="25400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59" name="수식" r:id="rId29" imgW="164880" imgH="190440" progId="Equation.3">
                  <p:embed/>
                </p:oleObj>
              </mc:Choice>
              <mc:Fallback>
                <p:oleObj name="수식" r:id="rId29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9518" y="3614738"/>
                        <a:ext cx="25400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개체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107722"/>
              </p:ext>
            </p:extLst>
          </p:nvPr>
        </p:nvGraphicFramePr>
        <p:xfrm>
          <a:off x="4074864" y="3933056"/>
          <a:ext cx="274638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60" name="수식" r:id="rId31" imgW="177480" imgH="190440" progId="Equation.3">
                  <p:embed/>
                </p:oleObj>
              </mc:Choice>
              <mc:Fallback>
                <p:oleObj name="수식" r:id="rId31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4864" y="3933056"/>
                        <a:ext cx="274638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개체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321338"/>
              </p:ext>
            </p:extLst>
          </p:nvPr>
        </p:nvGraphicFramePr>
        <p:xfrm>
          <a:off x="4217293" y="4332461"/>
          <a:ext cx="276225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61" name="수식" r:id="rId33" imgW="177480" imgH="190440" progId="Equation.3">
                  <p:embed/>
                </p:oleObj>
              </mc:Choice>
              <mc:Fallback>
                <p:oleObj name="수식" r:id="rId33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7293" y="4332461"/>
                        <a:ext cx="276225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개체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5479905"/>
              </p:ext>
            </p:extLst>
          </p:nvPr>
        </p:nvGraphicFramePr>
        <p:xfrm>
          <a:off x="4601791" y="4592638"/>
          <a:ext cx="274637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62" name="수식" r:id="rId35" imgW="177480" imgH="190440" progId="Equation.3">
                  <p:embed/>
                </p:oleObj>
              </mc:Choice>
              <mc:Fallback>
                <p:oleObj name="수식" r:id="rId35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1791" y="4592638"/>
                        <a:ext cx="274637" cy="319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개체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9458535"/>
              </p:ext>
            </p:extLst>
          </p:nvPr>
        </p:nvGraphicFramePr>
        <p:xfrm>
          <a:off x="5429622" y="1268760"/>
          <a:ext cx="23495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63" name="수식" r:id="rId37" imgW="152280" imgH="190440" progId="Equation.3">
                  <p:embed/>
                </p:oleObj>
              </mc:Choice>
              <mc:Fallback>
                <p:oleObj name="수식" r:id="rId37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9622" y="1268760"/>
                        <a:ext cx="23495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개체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7527116"/>
              </p:ext>
            </p:extLst>
          </p:nvPr>
        </p:nvGraphicFramePr>
        <p:xfrm>
          <a:off x="5473328" y="2676525"/>
          <a:ext cx="25400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64" name="수식" r:id="rId39" imgW="164880" imgH="190440" progId="Equation.3">
                  <p:embed/>
                </p:oleObj>
              </mc:Choice>
              <mc:Fallback>
                <p:oleObj name="수식" r:id="rId39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328" y="2676525"/>
                        <a:ext cx="25400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개체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4776142"/>
              </p:ext>
            </p:extLst>
          </p:nvPr>
        </p:nvGraphicFramePr>
        <p:xfrm>
          <a:off x="5501630" y="4188445"/>
          <a:ext cx="25400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65" name="수식" r:id="rId41" imgW="164880" imgH="190440" progId="Equation.3">
                  <p:embed/>
                </p:oleObj>
              </mc:Choice>
              <mc:Fallback>
                <p:oleObj name="수식" r:id="rId41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1630" y="4188445"/>
                        <a:ext cx="25400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개체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6511948"/>
              </p:ext>
            </p:extLst>
          </p:nvPr>
        </p:nvGraphicFramePr>
        <p:xfrm>
          <a:off x="5501630" y="5844629"/>
          <a:ext cx="25400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66" name="수식" r:id="rId43" imgW="164880" imgH="190440" progId="Equation.3">
                  <p:embed/>
                </p:oleObj>
              </mc:Choice>
              <mc:Fallback>
                <p:oleObj name="수식" r:id="rId43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1630" y="5844629"/>
                        <a:ext cx="25400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타원 32"/>
          <p:cNvSpPr/>
          <p:nvPr/>
        </p:nvSpPr>
        <p:spPr>
          <a:xfrm>
            <a:off x="5307618" y="1146993"/>
            <a:ext cx="482044" cy="58096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/>
          <p:cNvCxnSpPr>
            <a:stCxn id="33" idx="5"/>
          </p:cNvCxnSpPr>
          <p:nvPr/>
        </p:nvCxnSpPr>
        <p:spPr>
          <a:xfrm>
            <a:off x="5719068" y="1642875"/>
            <a:ext cx="725140" cy="892171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/>
          <p:cNvSpPr/>
          <p:nvPr/>
        </p:nvSpPr>
        <p:spPr>
          <a:xfrm>
            <a:off x="7118923" y="5617477"/>
            <a:ext cx="522778" cy="5227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81" name="직사각형 80"/>
          <p:cNvSpPr/>
          <p:nvPr/>
        </p:nvSpPr>
        <p:spPr>
          <a:xfrm>
            <a:off x="7649622" y="5617477"/>
            <a:ext cx="522778" cy="5227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7649622" y="5086778"/>
            <a:ext cx="522778" cy="5227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3" name="직사각형 82"/>
          <p:cNvSpPr/>
          <p:nvPr/>
        </p:nvSpPr>
        <p:spPr>
          <a:xfrm>
            <a:off x="7118923" y="5075892"/>
            <a:ext cx="522778" cy="5227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7472481" y="62280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60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43608" y="1273756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600592" y="1268760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48911" y="1830770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05895" y="1825774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6439163"/>
              </p:ext>
            </p:extLst>
          </p:nvPr>
        </p:nvGraphicFramePr>
        <p:xfrm>
          <a:off x="1152361" y="1313104"/>
          <a:ext cx="37306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82" name="수식" r:id="rId3" imgW="164880" imgH="190440" progId="Equation.3">
                  <p:embed/>
                </p:oleObj>
              </mc:Choice>
              <mc:Fallback>
                <p:oleObj name="수식" r:id="rId3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2361" y="1313104"/>
                        <a:ext cx="373063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1648743"/>
              </p:ext>
            </p:extLst>
          </p:nvPr>
        </p:nvGraphicFramePr>
        <p:xfrm>
          <a:off x="1682586" y="1314692"/>
          <a:ext cx="401638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83" name="수식" r:id="rId5" imgW="177480" imgH="190440" progId="Equation.3">
                  <p:embed/>
                </p:oleObj>
              </mc:Choice>
              <mc:Fallback>
                <p:oleObj name="수식" r:id="rId5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2586" y="1314692"/>
                        <a:ext cx="401638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4890780"/>
              </p:ext>
            </p:extLst>
          </p:nvPr>
        </p:nvGraphicFramePr>
        <p:xfrm>
          <a:off x="1131724" y="1840154"/>
          <a:ext cx="4032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84" name="수식" r:id="rId7" imgW="177480" imgH="190440" progId="Equation.3">
                  <p:embed/>
                </p:oleObj>
              </mc:Choice>
              <mc:Fallback>
                <p:oleObj name="수식" r:id="rId7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1724" y="1840154"/>
                        <a:ext cx="403225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892945"/>
              </p:ext>
            </p:extLst>
          </p:nvPr>
        </p:nvGraphicFramePr>
        <p:xfrm>
          <a:off x="1673061" y="1854442"/>
          <a:ext cx="401638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85" name="수식" r:id="rId9" imgW="177480" imgH="190440" progId="Equation.3">
                  <p:embed/>
                </p:oleObj>
              </mc:Choice>
              <mc:Fallback>
                <p:oleObj name="수식" r:id="rId9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3061" y="1854442"/>
                        <a:ext cx="401638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689182" y="1268760"/>
            <a:ext cx="522778" cy="5227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3153612" y="1823052"/>
            <a:ext cx="522778" cy="5227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158483" y="1268760"/>
            <a:ext cx="522778" cy="5227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83768" y="1484784"/>
            <a:ext cx="47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=</a:t>
            </a:r>
            <a:endParaRPr lang="ko-KR" alt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827584" y="692696"/>
            <a:ext cx="4346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만약 </a:t>
            </a:r>
            <a:r>
              <a:rPr lang="en-US" altLang="ko-KR" dirty="0" smtClean="0"/>
              <a:t>weight</a:t>
            </a:r>
            <a:r>
              <a:rPr lang="ko-KR" altLang="en-US" dirty="0" smtClean="0"/>
              <a:t>가 다음과 같다고 가정하자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2722538" y="4996273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858442" y="5439207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290490" y="5439207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2722538" y="5439207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2290490" y="5007159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1858442" y="5871255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2290490" y="5871255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1858442" y="4996273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2722538" y="587727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372302" y="5357526"/>
            <a:ext cx="4796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/>
              <a:t>*</a:t>
            </a:r>
            <a:endParaRPr lang="ko-KR" altLang="en-US" sz="5400" dirty="0"/>
          </a:p>
        </p:txBody>
      </p:sp>
      <p:sp>
        <p:nvSpPr>
          <p:cNvPr id="26" name="직사각형 25"/>
          <p:cNvSpPr/>
          <p:nvPr/>
        </p:nvSpPr>
        <p:spPr>
          <a:xfrm>
            <a:off x="4057368" y="5123425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614352" y="5118429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062671" y="5680439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619655" y="5675443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0" name="개체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5585173"/>
              </p:ext>
            </p:extLst>
          </p:nvPr>
        </p:nvGraphicFramePr>
        <p:xfrm>
          <a:off x="4166121" y="5162773"/>
          <a:ext cx="37306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86" name="수식" r:id="rId11" imgW="164880" imgH="190440" progId="Equation.3">
                  <p:embed/>
                </p:oleObj>
              </mc:Choice>
              <mc:Fallback>
                <p:oleObj name="수식" r:id="rId11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6121" y="5162773"/>
                        <a:ext cx="373063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개체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2109031"/>
              </p:ext>
            </p:extLst>
          </p:nvPr>
        </p:nvGraphicFramePr>
        <p:xfrm>
          <a:off x="4696346" y="5164361"/>
          <a:ext cx="401638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87" name="수식" r:id="rId12" imgW="177480" imgH="190440" progId="Equation.3">
                  <p:embed/>
                </p:oleObj>
              </mc:Choice>
              <mc:Fallback>
                <p:oleObj name="수식" r:id="rId12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6346" y="5164361"/>
                        <a:ext cx="401638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개체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9043696"/>
              </p:ext>
            </p:extLst>
          </p:nvPr>
        </p:nvGraphicFramePr>
        <p:xfrm>
          <a:off x="4145484" y="5689823"/>
          <a:ext cx="4032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88" name="수식" r:id="rId13" imgW="177480" imgH="190440" progId="Equation.3">
                  <p:embed/>
                </p:oleObj>
              </mc:Choice>
              <mc:Fallback>
                <p:oleObj name="수식" r:id="rId13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5484" y="5689823"/>
                        <a:ext cx="403225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개체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4202043"/>
              </p:ext>
            </p:extLst>
          </p:nvPr>
        </p:nvGraphicFramePr>
        <p:xfrm>
          <a:off x="4686821" y="5704111"/>
          <a:ext cx="401638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89" name="수식" r:id="rId14" imgW="177480" imgH="190440" progId="Equation.3">
                  <p:embed/>
                </p:oleObj>
              </mc:Choice>
              <mc:Fallback>
                <p:oleObj name="수식" r:id="rId14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6821" y="5704111"/>
                        <a:ext cx="401638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직사각형 33"/>
          <p:cNvSpPr/>
          <p:nvPr/>
        </p:nvSpPr>
        <p:spPr>
          <a:xfrm>
            <a:off x="6001584" y="5123425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6558568" y="5118429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6006887" y="5680439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563871" y="5675443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8" name="개체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2641564"/>
              </p:ext>
            </p:extLst>
          </p:nvPr>
        </p:nvGraphicFramePr>
        <p:xfrm>
          <a:off x="6125359" y="5163043"/>
          <a:ext cx="344011" cy="469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90" name="수식" r:id="rId15" imgW="152280" imgH="190440" progId="Equation.3">
                  <p:embed/>
                </p:oleObj>
              </mc:Choice>
              <mc:Fallback>
                <p:oleObj name="수식" r:id="rId15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5359" y="5163043"/>
                        <a:ext cx="344011" cy="4697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개체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0634634"/>
              </p:ext>
            </p:extLst>
          </p:nvPr>
        </p:nvGraphicFramePr>
        <p:xfrm>
          <a:off x="6655197" y="5163827"/>
          <a:ext cx="373063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91" name="수식" r:id="rId17" imgW="164880" imgH="190440" progId="Equation.3">
                  <p:embed/>
                </p:oleObj>
              </mc:Choice>
              <mc:Fallback>
                <p:oleObj name="수식" r:id="rId17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5197" y="5163827"/>
                        <a:ext cx="373063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개체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4779824"/>
              </p:ext>
            </p:extLst>
          </p:nvPr>
        </p:nvGraphicFramePr>
        <p:xfrm>
          <a:off x="6104579" y="5690300"/>
          <a:ext cx="373063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92" name="수식" r:id="rId19" imgW="164880" imgH="190440" progId="Equation.3">
                  <p:embed/>
                </p:oleObj>
              </mc:Choice>
              <mc:Fallback>
                <p:oleObj name="수식" r:id="rId19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4579" y="5690300"/>
                        <a:ext cx="373063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개체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633763"/>
              </p:ext>
            </p:extLst>
          </p:nvPr>
        </p:nvGraphicFramePr>
        <p:xfrm>
          <a:off x="6645849" y="5704792"/>
          <a:ext cx="373062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93" name="수식" r:id="rId21" imgW="164880" imgH="190440" progId="Equation.3">
                  <p:embed/>
                </p:oleObj>
              </mc:Choice>
              <mc:Fallback>
                <p:oleObj name="수식" r:id="rId21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5849" y="5704792"/>
                        <a:ext cx="373062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5220072" y="5128728"/>
            <a:ext cx="6703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/>
              <a:t>=</a:t>
            </a:r>
            <a:endParaRPr lang="ko-KR" altLang="en-US" sz="5400" dirty="0"/>
          </a:p>
        </p:txBody>
      </p:sp>
      <p:sp>
        <p:nvSpPr>
          <p:cNvPr id="43" name="TextBox 42"/>
          <p:cNvSpPr txBox="1"/>
          <p:nvPr/>
        </p:nvSpPr>
        <p:spPr>
          <a:xfrm>
            <a:off x="3512041" y="24208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눈썹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979984" y="3356992"/>
            <a:ext cx="7565276" cy="147732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이</a:t>
            </a:r>
            <a:r>
              <a:rPr lang="ko-KR" altLang="en-US" dirty="0" smtClean="0"/>
              <a:t>때                      중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가장 큰 값을 갖는 것은      이 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Why?     </a:t>
            </a:r>
            <a:r>
              <a:rPr lang="ko-KR" altLang="en-US" dirty="0" smtClean="0"/>
              <a:t>은</a:t>
            </a:r>
            <a:r>
              <a:rPr lang="en-US" altLang="ko-KR" dirty="0"/>
              <a:t> </a:t>
            </a:r>
            <a:r>
              <a:rPr lang="ko-KR" altLang="en-US" dirty="0" smtClean="0"/>
              <a:t>이 영역이 필터와 겹쳤을 때 얻은 값인데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영역이 필터와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가장 닮았기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같기</a:t>
            </a:r>
            <a:r>
              <a:rPr lang="en-US" altLang="ko-KR" dirty="0" smtClean="0"/>
              <a:t>)</a:t>
            </a:r>
            <a:r>
              <a:rPr lang="ko-KR" altLang="en-US" dirty="0" smtClean="0"/>
              <a:t> 때문이다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graphicFrame>
        <p:nvGraphicFramePr>
          <p:cNvPr id="45" name="개체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1246652"/>
              </p:ext>
            </p:extLst>
          </p:nvPr>
        </p:nvGraphicFramePr>
        <p:xfrm>
          <a:off x="6084888" y="3297238"/>
          <a:ext cx="373062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94" name="수식" r:id="rId23" imgW="164880" imgH="190440" progId="Equation.3">
                  <p:embed/>
                </p:oleObj>
              </mc:Choice>
              <mc:Fallback>
                <p:oleObj name="수식" r:id="rId23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88" y="3297238"/>
                        <a:ext cx="373062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개체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1036869"/>
              </p:ext>
            </p:extLst>
          </p:nvPr>
        </p:nvGraphicFramePr>
        <p:xfrm>
          <a:off x="1691680" y="3319140"/>
          <a:ext cx="1550988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95" name="수식" r:id="rId25" imgW="685800" imgH="190440" progId="Equation.3">
                  <p:embed/>
                </p:oleObj>
              </mc:Choice>
              <mc:Fallback>
                <p:oleObj name="수식" r:id="rId25" imgW="68580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3319140"/>
                        <a:ext cx="1550988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개체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2649028"/>
              </p:ext>
            </p:extLst>
          </p:nvPr>
        </p:nvGraphicFramePr>
        <p:xfrm>
          <a:off x="1677988" y="3860800"/>
          <a:ext cx="373062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96" name="수식" r:id="rId27" imgW="164880" imgH="190440" progId="Equation.3">
                  <p:embed/>
                </p:oleObj>
              </mc:Choice>
              <mc:Fallback>
                <p:oleObj name="수식" r:id="rId27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7988" y="3860800"/>
                        <a:ext cx="373062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1333381" y="249289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필터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2213638" y="5445224"/>
            <a:ext cx="990210" cy="893954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/>
          <p:cNvCxnSpPr/>
          <p:nvPr/>
        </p:nvCxnSpPr>
        <p:spPr>
          <a:xfrm>
            <a:off x="2290490" y="4293096"/>
            <a:ext cx="864096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>
            <a:off x="2771800" y="4293096"/>
            <a:ext cx="0" cy="1135225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6563871" y="4293096"/>
            <a:ext cx="744433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7668344" y="4293096"/>
            <a:ext cx="50405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4326875" y="2333123"/>
            <a:ext cx="3341469" cy="1599933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개체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5841407"/>
              </p:ext>
            </p:extLst>
          </p:nvPr>
        </p:nvGraphicFramePr>
        <p:xfrm>
          <a:off x="5830019" y="740246"/>
          <a:ext cx="871537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97" name="수식" r:id="rId29" imgW="444240" imgH="774360" progId="Equation.3">
                  <p:embed/>
                </p:oleObj>
              </mc:Choice>
              <mc:Fallback>
                <p:oleObj name="수식" r:id="rId29" imgW="444240" imgH="774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0019" y="740246"/>
                        <a:ext cx="871537" cy="14890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직사각형 55"/>
          <p:cNvSpPr/>
          <p:nvPr/>
        </p:nvSpPr>
        <p:spPr>
          <a:xfrm>
            <a:off x="3678296" y="1805474"/>
            <a:ext cx="522778" cy="5227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1834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1113924" y="2576465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249828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681876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91" name="직사각형 90"/>
          <p:cNvSpPr/>
          <p:nvPr/>
        </p:nvSpPr>
        <p:spPr>
          <a:xfrm>
            <a:off x="1113924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92" name="직사각형 91"/>
          <p:cNvSpPr/>
          <p:nvPr/>
        </p:nvSpPr>
        <p:spPr>
          <a:xfrm>
            <a:off x="681876" y="2587351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249828" y="3451447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681876" y="3451447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5" name="직사각형 94"/>
          <p:cNvSpPr/>
          <p:nvPr/>
        </p:nvSpPr>
        <p:spPr>
          <a:xfrm>
            <a:off x="249828" y="2576465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1113924" y="34574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2878001" y="2629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882956" y="943876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861184" y="168388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861184" y="24826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850298" y="3292330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850298" y="408441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850298" y="48044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850298" y="552457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878001" y="61617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423615" y="446314"/>
            <a:ext cx="2453390" cy="2405743"/>
          </a:xfrm>
          <a:custGeom>
            <a:avLst/>
            <a:gdLst>
              <a:gd name="connsiteX0" fmla="*/ 14990 w 2453390"/>
              <a:gd name="connsiteY0" fmla="*/ 2405743 h 2405743"/>
              <a:gd name="connsiteX1" fmla="*/ 363333 w 2453390"/>
              <a:gd name="connsiteY1" fmla="*/ 576943 h 2405743"/>
              <a:gd name="connsiteX2" fmla="*/ 2453390 w 2453390"/>
              <a:gd name="connsiteY2" fmla="*/ 0 h 240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3390" h="2405743">
                <a:moveTo>
                  <a:pt x="14990" y="2405743"/>
                </a:moveTo>
                <a:cubicBezTo>
                  <a:pt x="-14039" y="1691821"/>
                  <a:pt x="-43067" y="977900"/>
                  <a:pt x="363333" y="576943"/>
                </a:cubicBezTo>
                <a:cubicBezTo>
                  <a:pt x="769733" y="175986"/>
                  <a:pt x="1611561" y="87993"/>
                  <a:pt x="245339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884919" y="1132114"/>
            <a:ext cx="1981200" cy="1719943"/>
          </a:xfrm>
          <a:custGeom>
            <a:avLst/>
            <a:gdLst>
              <a:gd name="connsiteX0" fmla="*/ 0 w 1981200"/>
              <a:gd name="connsiteY0" fmla="*/ 1719943 h 1719943"/>
              <a:gd name="connsiteX1" fmla="*/ 370115 w 1981200"/>
              <a:gd name="connsiteY1" fmla="*/ 381000 h 1719943"/>
              <a:gd name="connsiteX2" fmla="*/ 1981200 w 1981200"/>
              <a:gd name="connsiteY2" fmla="*/ 0 h 17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0" h="1719943">
                <a:moveTo>
                  <a:pt x="0" y="1719943"/>
                </a:moveTo>
                <a:cubicBezTo>
                  <a:pt x="19957" y="1193800"/>
                  <a:pt x="39915" y="667657"/>
                  <a:pt x="370115" y="381000"/>
                </a:cubicBezTo>
                <a:cubicBezTo>
                  <a:pt x="700315" y="94343"/>
                  <a:pt x="1340757" y="47171"/>
                  <a:pt x="198120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1189719" y="1823484"/>
            <a:ext cx="1665515" cy="1072116"/>
          </a:xfrm>
          <a:custGeom>
            <a:avLst/>
            <a:gdLst>
              <a:gd name="connsiteX0" fmla="*/ 0 w 1665515"/>
              <a:gd name="connsiteY0" fmla="*/ 1072116 h 1072116"/>
              <a:gd name="connsiteX1" fmla="*/ 838200 w 1665515"/>
              <a:gd name="connsiteY1" fmla="*/ 125059 h 1072116"/>
              <a:gd name="connsiteX2" fmla="*/ 1665515 w 1665515"/>
              <a:gd name="connsiteY2" fmla="*/ 37973 h 1072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15" h="1072116">
                <a:moveTo>
                  <a:pt x="0" y="1072116"/>
                </a:moveTo>
                <a:cubicBezTo>
                  <a:pt x="280307" y="684766"/>
                  <a:pt x="560614" y="297416"/>
                  <a:pt x="838200" y="125059"/>
                </a:cubicBezTo>
                <a:cubicBezTo>
                  <a:pt x="1115786" y="-47298"/>
                  <a:pt x="1390650" y="-4663"/>
                  <a:pt x="1665515" y="3797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449491" y="2688771"/>
            <a:ext cx="2416628" cy="555172"/>
          </a:xfrm>
          <a:custGeom>
            <a:avLst/>
            <a:gdLst>
              <a:gd name="connsiteX0" fmla="*/ 0 w 2416628"/>
              <a:gd name="connsiteY0" fmla="*/ 555172 h 555172"/>
              <a:gd name="connsiteX1" fmla="*/ 2416628 w 2416628"/>
              <a:gd name="connsiteY1" fmla="*/ 0 h 55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16628" h="555172">
                <a:moveTo>
                  <a:pt x="0" y="555172"/>
                </a:moveTo>
                <a:lnTo>
                  <a:pt x="2416628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830491" y="3265714"/>
            <a:ext cx="1981200" cy="185057"/>
          </a:xfrm>
          <a:custGeom>
            <a:avLst/>
            <a:gdLst>
              <a:gd name="connsiteX0" fmla="*/ 0 w 1981200"/>
              <a:gd name="connsiteY0" fmla="*/ 0 h 185057"/>
              <a:gd name="connsiteX1" fmla="*/ 1981200 w 1981200"/>
              <a:gd name="connsiteY1" fmla="*/ 185057 h 18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1200" h="185057">
                <a:moveTo>
                  <a:pt x="0" y="0"/>
                </a:moveTo>
                <a:lnTo>
                  <a:pt x="1981200" y="18505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276805" y="3429000"/>
            <a:ext cx="1567543" cy="864985"/>
          </a:xfrm>
          <a:custGeom>
            <a:avLst/>
            <a:gdLst>
              <a:gd name="connsiteX0" fmla="*/ 0 w 1567543"/>
              <a:gd name="connsiteY0" fmla="*/ 0 h 864985"/>
              <a:gd name="connsiteX1" fmla="*/ 772886 w 1567543"/>
              <a:gd name="connsiteY1" fmla="*/ 751114 h 864985"/>
              <a:gd name="connsiteX2" fmla="*/ 1567543 w 1567543"/>
              <a:gd name="connsiteY2" fmla="*/ 849086 h 86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7543" h="864985">
                <a:moveTo>
                  <a:pt x="0" y="0"/>
                </a:moveTo>
                <a:cubicBezTo>
                  <a:pt x="255814" y="304800"/>
                  <a:pt x="511629" y="609600"/>
                  <a:pt x="772886" y="751114"/>
                </a:cubicBezTo>
                <a:cubicBezTo>
                  <a:pt x="1034143" y="892628"/>
                  <a:pt x="1300843" y="870857"/>
                  <a:pt x="1567543" y="8490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362769" y="3701143"/>
            <a:ext cx="2492465" cy="1395420"/>
          </a:xfrm>
          <a:custGeom>
            <a:avLst/>
            <a:gdLst>
              <a:gd name="connsiteX0" fmla="*/ 21408 w 2492465"/>
              <a:gd name="connsiteY0" fmla="*/ 0 h 1395420"/>
              <a:gd name="connsiteX1" fmla="*/ 358865 w 2492465"/>
              <a:gd name="connsiteY1" fmla="*/ 1262743 h 1395420"/>
              <a:gd name="connsiteX2" fmla="*/ 2492465 w 2492465"/>
              <a:gd name="connsiteY2" fmla="*/ 1295400 h 139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2465" h="1395420">
                <a:moveTo>
                  <a:pt x="21408" y="0"/>
                </a:moveTo>
                <a:cubicBezTo>
                  <a:pt x="-15785" y="523421"/>
                  <a:pt x="-52978" y="1046843"/>
                  <a:pt x="358865" y="1262743"/>
                </a:cubicBezTo>
                <a:cubicBezTo>
                  <a:pt x="770708" y="1478643"/>
                  <a:pt x="1631586" y="1387021"/>
                  <a:pt x="2492465" y="129540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706212" y="3722914"/>
            <a:ext cx="2159907" cy="2041799"/>
          </a:xfrm>
          <a:custGeom>
            <a:avLst/>
            <a:gdLst>
              <a:gd name="connsiteX0" fmla="*/ 189593 w 2159907"/>
              <a:gd name="connsiteY0" fmla="*/ 0 h 2041799"/>
              <a:gd name="connsiteX1" fmla="*/ 189593 w 2159907"/>
              <a:gd name="connsiteY1" fmla="*/ 1774372 h 2041799"/>
              <a:gd name="connsiteX2" fmla="*/ 2159907 w 2159907"/>
              <a:gd name="connsiteY2" fmla="*/ 2002972 h 204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9907" h="2041799">
                <a:moveTo>
                  <a:pt x="189593" y="0"/>
                </a:moveTo>
                <a:cubicBezTo>
                  <a:pt x="25400" y="720271"/>
                  <a:pt x="-138793" y="1440543"/>
                  <a:pt x="189593" y="1774372"/>
                </a:cubicBezTo>
                <a:cubicBezTo>
                  <a:pt x="517979" y="2108201"/>
                  <a:pt x="1338943" y="2055586"/>
                  <a:pt x="2159907" y="2002972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1056834" y="3755571"/>
            <a:ext cx="1798400" cy="2684709"/>
          </a:xfrm>
          <a:custGeom>
            <a:avLst/>
            <a:gdLst>
              <a:gd name="connsiteX0" fmla="*/ 165543 w 1798400"/>
              <a:gd name="connsiteY0" fmla="*/ 0 h 2684709"/>
              <a:gd name="connsiteX1" fmla="*/ 154657 w 1798400"/>
              <a:gd name="connsiteY1" fmla="*/ 2362200 h 2684709"/>
              <a:gd name="connsiteX2" fmla="*/ 1798400 w 1798400"/>
              <a:gd name="connsiteY2" fmla="*/ 2601686 h 2684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8400" h="2684709">
                <a:moveTo>
                  <a:pt x="165543" y="0"/>
                </a:moveTo>
                <a:cubicBezTo>
                  <a:pt x="24028" y="964293"/>
                  <a:pt x="-117486" y="1928586"/>
                  <a:pt x="154657" y="2362200"/>
                </a:cubicBezTo>
                <a:cubicBezTo>
                  <a:pt x="426800" y="2795814"/>
                  <a:pt x="1112600" y="2698750"/>
                  <a:pt x="1798400" y="26016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/>
          <p:cNvSpPr/>
          <p:nvPr/>
        </p:nvSpPr>
        <p:spPr>
          <a:xfrm>
            <a:off x="5220072" y="5427646"/>
            <a:ext cx="576064" cy="5936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1" name="직선 화살표 연결선 100"/>
          <p:cNvCxnSpPr>
            <a:stCxn id="15" idx="5"/>
            <a:endCxn id="99" idx="1"/>
          </p:cNvCxnSpPr>
          <p:nvPr/>
        </p:nvCxnSpPr>
        <p:spPr>
          <a:xfrm>
            <a:off x="3186136" y="3597638"/>
            <a:ext cx="2118299" cy="1916945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16" idx="5"/>
            <a:endCxn id="99" idx="2"/>
          </p:cNvCxnSpPr>
          <p:nvPr/>
        </p:nvCxnSpPr>
        <p:spPr>
          <a:xfrm>
            <a:off x="3186136" y="4389726"/>
            <a:ext cx="2033936" cy="1334741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stCxn id="18" idx="6"/>
            <a:endCxn id="99" idx="2"/>
          </p:cNvCxnSpPr>
          <p:nvPr/>
        </p:nvCxnSpPr>
        <p:spPr>
          <a:xfrm>
            <a:off x="3243757" y="5703423"/>
            <a:ext cx="1976315" cy="21044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19" idx="6"/>
            <a:endCxn id="99" idx="3"/>
          </p:cNvCxnSpPr>
          <p:nvPr/>
        </p:nvCxnSpPr>
        <p:spPr>
          <a:xfrm flipV="1">
            <a:off x="3271460" y="5934351"/>
            <a:ext cx="2032975" cy="406258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2" name="개체 1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9264720"/>
              </p:ext>
            </p:extLst>
          </p:nvPr>
        </p:nvGraphicFramePr>
        <p:xfrm>
          <a:off x="4640263" y="5081588"/>
          <a:ext cx="255587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33" name="수식" r:id="rId3" imgW="164880" imgH="190440" progId="Equation.3">
                  <p:embed/>
                </p:oleObj>
              </mc:Choice>
              <mc:Fallback>
                <p:oleObj name="수식" r:id="rId3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0263" y="5081588"/>
                        <a:ext cx="255587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" name="개체 1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7386680"/>
              </p:ext>
            </p:extLst>
          </p:nvPr>
        </p:nvGraphicFramePr>
        <p:xfrm>
          <a:off x="4362450" y="5297488"/>
          <a:ext cx="274638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34" name="수식" r:id="rId5" imgW="177480" imgH="190440" progId="Equation.3">
                  <p:embed/>
                </p:oleObj>
              </mc:Choice>
              <mc:Fallback>
                <p:oleObj name="수식" r:id="rId5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2450" y="5297488"/>
                        <a:ext cx="274638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개체 1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006536"/>
              </p:ext>
            </p:extLst>
          </p:nvPr>
        </p:nvGraphicFramePr>
        <p:xfrm>
          <a:off x="4364038" y="5729288"/>
          <a:ext cx="274637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35" name="수식" r:id="rId7" imgW="177480" imgH="190440" progId="Equation.3">
                  <p:embed/>
                </p:oleObj>
              </mc:Choice>
              <mc:Fallback>
                <p:oleObj name="수식" r:id="rId7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4038" y="5729288"/>
                        <a:ext cx="274637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개체 1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6958721"/>
              </p:ext>
            </p:extLst>
          </p:nvPr>
        </p:nvGraphicFramePr>
        <p:xfrm>
          <a:off x="4786313" y="6062663"/>
          <a:ext cx="273050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36" name="수식" r:id="rId9" imgW="177480" imgH="190440" progId="Equation.3">
                  <p:embed/>
                </p:oleObj>
              </mc:Choice>
              <mc:Fallback>
                <p:oleObj name="수식" r:id="rId9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6313" y="6062663"/>
                        <a:ext cx="273050" cy="322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0" name="직선 화살표 연결선 119"/>
          <p:cNvCxnSpPr/>
          <p:nvPr/>
        </p:nvCxnSpPr>
        <p:spPr>
          <a:xfrm>
            <a:off x="5829302" y="5723607"/>
            <a:ext cx="4807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604544" y="3039102"/>
            <a:ext cx="990210" cy="893954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4" name="개체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049480"/>
              </p:ext>
            </p:extLst>
          </p:nvPr>
        </p:nvGraphicFramePr>
        <p:xfrm>
          <a:off x="5940152" y="5844629"/>
          <a:ext cx="25400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37" name="수식" r:id="rId11" imgW="164880" imgH="190440" progId="Equation.3">
                  <p:embed/>
                </p:oleObj>
              </mc:Choice>
              <mc:Fallback>
                <p:oleObj name="수식" r:id="rId11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152" y="5844629"/>
                        <a:ext cx="25400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직사각형 76"/>
          <p:cNvSpPr/>
          <p:nvPr/>
        </p:nvSpPr>
        <p:spPr>
          <a:xfrm>
            <a:off x="5137488" y="543377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5694472" y="538381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5142791" y="1100391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5699775" y="1095395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1" name="개체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1178509"/>
              </p:ext>
            </p:extLst>
          </p:nvPr>
        </p:nvGraphicFramePr>
        <p:xfrm>
          <a:off x="5261263" y="582995"/>
          <a:ext cx="344011" cy="469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38" name="수식" r:id="rId13" imgW="152280" imgH="190440" progId="Equation.3">
                  <p:embed/>
                </p:oleObj>
              </mc:Choice>
              <mc:Fallback>
                <p:oleObj name="수식" r:id="rId13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1263" y="582995"/>
                        <a:ext cx="344011" cy="4697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개체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6052333"/>
              </p:ext>
            </p:extLst>
          </p:nvPr>
        </p:nvGraphicFramePr>
        <p:xfrm>
          <a:off x="5791101" y="583779"/>
          <a:ext cx="373063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39" name="수식" r:id="rId15" imgW="164880" imgH="190440" progId="Equation.3">
                  <p:embed/>
                </p:oleObj>
              </mc:Choice>
              <mc:Fallback>
                <p:oleObj name="수식" r:id="rId15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101" y="583779"/>
                        <a:ext cx="373063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개체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0765774"/>
              </p:ext>
            </p:extLst>
          </p:nvPr>
        </p:nvGraphicFramePr>
        <p:xfrm>
          <a:off x="5240483" y="1110252"/>
          <a:ext cx="373063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40" name="수식" r:id="rId17" imgW="164880" imgH="190440" progId="Equation.3">
                  <p:embed/>
                </p:oleObj>
              </mc:Choice>
              <mc:Fallback>
                <p:oleObj name="수식" r:id="rId17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0483" y="1110252"/>
                        <a:ext cx="373063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개체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2030274"/>
              </p:ext>
            </p:extLst>
          </p:nvPr>
        </p:nvGraphicFramePr>
        <p:xfrm>
          <a:off x="5781753" y="1124744"/>
          <a:ext cx="373062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41" name="수식" r:id="rId19" imgW="164880" imgH="190440" progId="Equation.3">
                  <p:embed/>
                </p:oleObj>
              </mc:Choice>
              <mc:Fallback>
                <p:oleObj name="수식" r:id="rId19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1753" y="1124744"/>
                        <a:ext cx="373062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개체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572597"/>
              </p:ext>
            </p:extLst>
          </p:nvPr>
        </p:nvGraphicFramePr>
        <p:xfrm>
          <a:off x="3617913" y="2092554"/>
          <a:ext cx="5316537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42" name="수식" r:id="rId21" imgW="2590560" imgH="203040" progId="Equation.3">
                  <p:embed/>
                </p:oleObj>
              </mc:Choice>
              <mc:Fallback>
                <p:oleObj name="수식" r:id="rId21" imgW="25905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7913" y="2092554"/>
                        <a:ext cx="5316537" cy="45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3995936" y="2649686"/>
            <a:ext cx="4896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앞의 </a:t>
            </a:r>
            <a:r>
              <a:rPr lang="ko-KR" altLang="en-US" dirty="0" err="1" smtClean="0"/>
              <a:t>컨볼루션을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뉴럴네트워크로</a:t>
            </a:r>
            <a:r>
              <a:rPr lang="ko-KR" altLang="en-US" dirty="0" smtClean="0"/>
              <a:t> 표현하면</a:t>
            </a:r>
            <a:endParaRPr lang="en-US" altLang="ko-KR" dirty="0" smtClean="0"/>
          </a:p>
          <a:p>
            <a:r>
              <a:rPr lang="ko-KR" altLang="en-US" dirty="0" smtClean="0"/>
              <a:t>왼쪽과 같다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즉</a:t>
            </a:r>
            <a:r>
              <a:rPr lang="en-US" altLang="ko-KR" dirty="0" smtClean="0"/>
              <a:t>, </a:t>
            </a:r>
            <a:r>
              <a:rPr lang="ko-KR" altLang="en-US" dirty="0" err="1"/>
              <a:t>네</a:t>
            </a:r>
            <a:r>
              <a:rPr lang="ko-KR" altLang="en-US" dirty="0" err="1" smtClean="0"/>
              <a:t>번째</a:t>
            </a:r>
            <a:r>
              <a:rPr lang="ko-KR" altLang="en-US" dirty="0" smtClean="0"/>
              <a:t> </a:t>
            </a:r>
            <a:r>
              <a:rPr lang="en-US" altLang="ko-KR" dirty="0" smtClean="0"/>
              <a:t>node</a:t>
            </a:r>
            <a:r>
              <a:rPr lang="ko-KR" altLang="en-US" dirty="0" smtClean="0"/>
              <a:t>의 값이 가장 크게 나온다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4196153"/>
              </p:ext>
            </p:extLst>
          </p:nvPr>
        </p:nvGraphicFramePr>
        <p:xfrm>
          <a:off x="7588895" y="403225"/>
          <a:ext cx="871537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43" name="수식" r:id="rId23" imgW="444240" imgH="774360" progId="Equation.3">
                  <p:embed/>
                </p:oleObj>
              </mc:Choice>
              <mc:Fallback>
                <p:oleObj name="수식" r:id="rId23" imgW="444240" imgH="774360" progId="Equation.3">
                  <p:embed/>
                  <p:pic>
                    <p:nvPicPr>
                      <p:cNvPr id="0" name="개체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8895" y="403225"/>
                        <a:ext cx="871537" cy="14890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0572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27111" y="5842209"/>
            <a:ext cx="77768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/>
              <a:t>https://adeshpande3.github.io/adeshpande3.github.io/A-Beginner's-Guide-To-Understanding-Convolutional-Neural-Networks/</a:t>
            </a:r>
            <a:endParaRPr lang="ko-KR" altLang="en-US" sz="1100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91" y="1556792"/>
            <a:ext cx="7591425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338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27111" y="5842209"/>
            <a:ext cx="77768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/>
              <a:t>https://adeshpande3.github.io/adeshpande3.github.io/A-Beginner's-Guide-To-Understanding-Convolutional-Neural-Networks/</a:t>
            </a:r>
            <a:endParaRPr lang="ko-KR" altLang="en-US" sz="1100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1268760"/>
            <a:ext cx="8172450" cy="3729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82654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081213"/>
            <a:ext cx="7839075" cy="269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93188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1900238"/>
            <a:ext cx="8362950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86186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1966913"/>
            <a:ext cx="8410575" cy="292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4530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681300" y="404664"/>
            <a:ext cx="607717" cy="6077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3681300" y="1885179"/>
            <a:ext cx="607717" cy="6077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3681300" y="3397347"/>
            <a:ext cx="607717" cy="6077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3681300" y="4981523"/>
            <a:ext cx="607717" cy="6077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6025911" y="1916832"/>
            <a:ext cx="607717" cy="6077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025911" y="3397347"/>
            <a:ext cx="607717" cy="6077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99752" y="1556792"/>
            <a:ext cx="576064" cy="57606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584442" y="2132856"/>
            <a:ext cx="576064" cy="57606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593068" y="1548166"/>
            <a:ext cx="576064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999752" y="2132856"/>
            <a:ext cx="576064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cxnSp>
        <p:nvCxnSpPr>
          <p:cNvPr id="15" name="직선 연결선 14"/>
          <p:cNvCxnSpPr>
            <a:stCxn id="4" idx="6"/>
            <a:endCxn id="8" idx="2"/>
          </p:cNvCxnSpPr>
          <p:nvPr/>
        </p:nvCxnSpPr>
        <p:spPr>
          <a:xfrm>
            <a:off x="4289017" y="708523"/>
            <a:ext cx="1736894" cy="1512168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5" idx="6"/>
            <a:endCxn id="8" idx="2"/>
          </p:cNvCxnSpPr>
          <p:nvPr/>
        </p:nvCxnSpPr>
        <p:spPr>
          <a:xfrm>
            <a:off x="4289017" y="2189038"/>
            <a:ext cx="1736894" cy="31653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6" idx="6"/>
            <a:endCxn id="8" idx="2"/>
          </p:cNvCxnSpPr>
          <p:nvPr/>
        </p:nvCxnSpPr>
        <p:spPr>
          <a:xfrm flipV="1">
            <a:off x="4289017" y="2220691"/>
            <a:ext cx="1736894" cy="148051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7" idx="6"/>
          </p:cNvCxnSpPr>
          <p:nvPr/>
        </p:nvCxnSpPr>
        <p:spPr>
          <a:xfrm flipV="1">
            <a:off x="4289017" y="2348880"/>
            <a:ext cx="1736894" cy="293650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개체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2112751"/>
              </p:ext>
            </p:extLst>
          </p:nvPr>
        </p:nvGraphicFramePr>
        <p:xfrm>
          <a:off x="4991475" y="967535"/>
          <a:ext cx="490025" cy="5172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0" name="수식" r:id="rId3" imgW="228600" imgH="241200" progId="Equation.3">
                  <p:embed/>
                </p:oleObj>
              </mc:Choice>
              <mc:Fallback>
                <p:oleObj name="수식" r:id="rId3" imgW="22860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91475" y="967535"/>
                        <a:ext cx="490025" cy="5172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개체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4135588"/>
              </p:ext>
            </p:extLst>
          </p:nvPr>
        </p:nvGraphicFramePr>
        <p:xfrm>
          <a:off x="4401380" y="1700808"/>
          <a:ext cx="544474" cy="516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1" name="수식" r:id="rId5" imgW="253800" imgH="241200" progId="Equation.3">
                  <p:embed/>
                </p:oleObj>
              </mc:Choice>
              <mc:Fallback>
                <p:oleObj name="수식" r:id="rId5" imgW="253800" imgH="241200" progId="Equation.3">
                  <p:embed/>
                  <p:pic>
                    <p:nvPicPr>
                      <p:cNvPr id="0" name="개체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1380" y="1700808"/>
                        <a:ext cx="544474" cy="5169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개체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1103304"/>
              </p:ext>
            </p:extLst>
          </p:nvPr>
        </p:nvGraphicFramePr>
        <p:xfrm>
          <a:off x="4386541" y="2696054"/>
          <a:ext cx="544474" cy="516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2" name="수식" r:id="rId7" imgW="253800" imgH="241200" progId="Equation.3">
                  <p:embed/>
                </p:oleObj>
              </mc:Choice>
              <mc:Fallback>
                <p:oleObj name="수식" r:id="rId7" imgW="253800" imgH="241200" progId="Equation.3">
                  <p:embed/>
                  <p:pic>
                    <p:nvPicPr>
                      <p:cNvPr id="0" name="개체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6541" y="2696054"/>
                        <a:ext cx="544474" cy="5169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개체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8242111"/>
              </p:ext>
            </p:extLst>
          </p:nvPr>
        </p:nvGraphicFramePr>
        <p:xfrm>
          <a:off x="4257364" y="3992198"/>
          <a:ext cx="544474" cy="516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3" name="수식" r:id="rId9" imgW="253800" imgH="241200" progId="Equation.3">
                  <p:embed/>
                </p:oleObj>
              </mc:Choice>
              <mc:Fallback>
                <p:oleObj name="수식" r:id="rId9" imgW="253800" imgH="241200" progId="Equation.3">
                  <p:embed/>
                  <p:pic>
                    <p:nvPicPr>
                      <p:cNvPr id="0" name="개체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7364" y="3992198"/>
                        <a:ext cx="544474" cy="5169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직선 연결선 26"/>
          <p:cNvCxnSpPr>
            <a:stCxn id="4" idx="5"/>
            <a:endCxn id="9" idx="1"/>
          </p:cNvCxnSpPr>
          <p:nvPr/>
        </p:nvCxnSpPr>
        <p:spPr>
          <a:xfrm>
            <a:off x="4200019" y="923383"/>
            <a:ext cx="1914890" cy="2562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5" idx="5"/>
            <a:endCxn id="9" idx="2"/>
          </p:cNvCxnSpPr>
          <p:nvPr/>
        </p:nvCxnSpPr>
        <p:spPr>
          <a:xfrm>
            <a:off x="4200019" y="2403898"/>
            <a:ext cx="1825892" cy="12973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stCxn id="6" idx="6"/>
            <a:endCxn id="9" idx="2"/>
          </p:cNvCxnSpPr>
          <p:nvPr/>
        </p:nvCxnSpPr>
        <p:spPr>
          <a:xfrm>
            <a:off x="4289017" y="3701206"/>
            <a:ext cx="17368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7" idx="6"/>
            <a:endCxn id="9" idx="3"/>
          </p:cNvCxnSpPr>
          <p:nvPr/>
        </p:nvCxnSpPr>
        <p:spPr>
          <a:xfrm flipV="1">
            <a:off x="4289017" y="3916066"/>
            <a:ext cx="1825892" cy="13693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stCxn id="8" idx="6"/>
          </p:cNvCxnSpPr>
          <p:nvPr/>
        </p:nvCxnSpPr>
        <p:spPr>
          <a:xfrm flipV="1">
            <a:off x="6633628" y="2220690"/>
            <a:ext cx="6480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stCxn id="9" idx="6"/>
          </p:cNvCxnSpPr>
          <p:nvPr/>
        </p:nvCxnSpPr>
        <p:spPr>
          <a:xfrm>
            <a:off x="6633628" y="3701206"/>
            <a:ext cx="648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425716" y="1988840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A</a:t>
            </a:r>
            <a:endParaRPr lang="ko-KR" altLang="en-US" sz="2400" dirty="0"/>
          </a:p>
        </p:txBody>
      </p:sp>
      <p:sp>
        <p:nvSpPr>
          <p:cNvPr id="39" name="TextBox 38"/>
          <p:cNvSpPr txBox="1"/>
          <p:nvPr/>
        </p:nvSpPr>
        <p:spPr>
          <a:xfrm>
            <a:off x="7399838" y="3462765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B</a:t>
            </a:r>
            <a:endParaRPr lang="ko-KR" altLang="en-US" sz="2400" dirty="0"/>
          </a:p>
        </p:txBody>
      </p:sp>
      <p:sp>
        <p:nvSpPr>
          <p:cNvPr id="40" name="자유형 39"/>
          <p:cNvSpPr/>
          <p:nvPr/>
        </p:nvSpPr>
        <p:spPr>
          <a:xfrm>
            <a:off x="1304861" y="531751"/>
            <a:ext cx="2380890" cy="1020276"/>
          </a:xfrm>
          <a:custGeom>
            <a:avLst/>
            <a:gdLst>
              <a:gd name="connsiteX0" fmla="*/ 0 w 2380890"/>
              <a:gd name="connsiteY0" fmla="*/ 1020276 h 1020276"/>
              <a:gd name="connsiteX1" fmla="*/ 681486 w 2380890"/>
              <a:gd name="connsiteY1" fmla="*/ 71371 h 1020276"/>
              <a:gd name="connsiteX2" fmla="*/ 2380890 w 2380890"/>
              <a:gd name="connsiteY2" fmla="*/ 140382 h 1020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0890" h="1020276">
                <a:moveTo>
                  <a:pt x="0" y="1020276"/>
                </a:moveTo>
                <a:cubicBezTo>
                  <a:pt x="142335" y="619148"/>
                  <a:pt x="284671" y="218020"/>
                  <a:pt x="681486" y="71371"/>
                </a:cubicBezTo>
                <a:cubicBezTo>
                  <a:pt x="1078301" y="-75278"/>
                  <a:pt x="1729595" y="32552"/>
                  <a:pt x="2380890" y="14038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자유형 40"/>
          <p:cNvSpPr/>
          <p:nvPr/>
        </p:nvSpPr>
        <p:spPr>
          <a:xfrm>
            <a:off x="2141623" y="1770486"/>
            <a:ext cx="1561381" cy="307753"/>
          </a:xfrm>
          <a:custGeom>
            <a:avLst/>
            <a:gdLst>
              <a:gd name="connsiteX0" fmla="*/ 0 w 1561381"/>
              <a:gd name="connsiteY0" fmla="*/ 5828 h 307753"/>
              <a:gd name="connsiteX1" fmla="*/ 845389 w 1561381"/>
              <a:gd name="connsiteY1" fmla="*/ 40334 h 307753"/>
              <a:gd name="connsiteX2" fmla="*/ 1561381 w 1561381"/>
              <a:gd name="connsiteY2" fmla="*/ 307753 h 307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1381" h="307753">
                <a:moveTo>
                  <a:pt x="0" y="5828"/>
                </a:moveTo>
                <a:cubicBezTo>
                  <a:pt x="292579" y="-2080"/>
                  <a:pt x="585159" y="-9987"/>
                  <a:pt x="845389" y="40334"/>
                </a:cubicBezTo>
                <a:cubicBezTo>
                  <a:pt x="1105619" y="90655"/>
                  <a:pt x="1333500" y="199204"/>
                  <a:pt x="1561381" y="3077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자유형 41"/>
          <p:cNvSpPr/>
          <p:nvPr/>
        </p:nvSpPr>
        <p:spPr>
          <a:xfrm>
            <a:off x="1265456" y="2733846"/>
            <a:ext cx="2437548" cy="1092478"/>
          </a:xfrm>
          <a:custGeom>
            <a:avLst/>
            <a:gdLst>
              <a:gd name="connsiteX0" fmla="*/ 4899 w 2437548"/>
              <a:gd name="connsiteY0" fmla="*/ 0 h 1092478"/>
              <a:gd name="connsiteX1" fmla="*/ 272318 w 2437548"/>
              <a:gd name="connsiteY1" fmla="*/ 1035170 h 1092478"/>
              <a:gd name="connsiteX2" fmla="*/ 1756061 w 2437548"/>
              <a:gd name="connsiteY2" fmla="*/ 957532 h 1092478"/>
              <a:gd name="connsiteX3" fmla="*/ 2437548 w 2437548"/>
              <a:gd name="connsiteY3" fmla="*/ 948906 h 109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7548" h="1092478">
                <a:moveTo>
                  <a:pt x="4899" y="0"/>
                </a:moveTo>
                <a:cubicBezTo>
                  <a:pt x="-7322" y="437790"/>
                  <a:pt x="-19542" y="875581"/>
                  <a:pt x="272318" y="1035170"/>
                </a:cubicBezTo>
                <a:cubicBezTo>
                  <a:pt x="564178" y="1194759"/>
                  <a:pt x="1395189" y="971909"/>
                  <a:pt x="1756061" y="957532"/>
                </a:cubicBezTo>
                <a:cubicBezTo>
                  <a:pt x="2116933" y="943155"/>
                  <a:pt x="2277240" y="946030"/>
                  <a:pt x="2437548" y="94890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자유형 42"/>
          <p:cNvSpPr/>
          <p:nvPr/>
        </p:nvSpPr>
        <p:spPr>
          <a:xfrm>
            <a:off x="1925962" y="2751099"/>
            <a:ext cx="1751163" cy="2684370"/>
          </a:xfrm>
          <a:custGeom>
            <a:avLst/>
            <a:gdLst>
              <a:gd name="connsiteX0" fmla="*/ 0 w 1751163"/>
              <a:gd name="connsiteY0" fmla="*/ 0 h 2684370"/>
              <a:gd name="connsiteX1" fmla="*/ 319178 w 1751163"/>
              <a:gd name="connsiteY1" fmla="*/ 2372264 h 2684370"/>
              <a:gd name="connsiteX2" fmla="*/ 1751163 w 1751163"/>
              <a:gd name="connsiteY2" fmla="*/ 2587925 h 268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1163" h="2684370">
                <a:moveTo>
                  <a:pt x="0" y="0"/>
                </a:moveTo>
                <a:cubicBezTo>
                  <a:pt x="13659" y="970471"/>
                  <a:pt x="27318" y="1940943"/>
                  <a:pt x="319178" y="2372264"/>
                </a:cubicBezTo>
                <a:cubicBezTo>
                  <a:pt x="611038" y="2803585"/>
                  <a:pt x="1181100" y="2695755"/>
                  <a:pt x="1751163" y="258792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718475" y="2708920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사람영상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321260" y="70852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-1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249252" y="371703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  <a:endParaRPr lang="ko-KR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297988" y="20608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B050"/>
                </a:solidFill>
              </a:rPr>
              <a:t>1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321260" y="536392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-1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71600" y="6063679"/>
            <a:ext cx="5115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A  =  </a:t>
            </a:r>
            <a:r>
              <a:rPr lang="en-US" altLang="ko-KR" sz="2400" dirty="0" smtClean="0">
                <a:solidFill>
                  <a:srgbClr val="FF0000"/>
                </a:solidFill>
              </a:rPr>
              <a:t>-1    </a:t>
            </a:r>
            <a:r>
              <a:rPr lang="en-US" altLang="ko-KR" sz="2400" dirty="0" smtClean="0"/>
              <a:t>        + </a:t>
            </a:r>
            <a:r>
              <a:rPr lang="en-US" altLang="ko-KR" sz="2400" dirty="0" smtClean="0">
                <a:solidFill>
                  <a:srgbClr val="00B050"/>
                </a:solidFill>
              </a:rPr>
              <a:t>1</a:t>
            </a:r>
            <a:r>
              <a:rPr lang="en-US" altLang="ko-KR" sz="2400" dirty="0" smtClean="0"/>
              <a:t>         +   </a:t>
            </a:r>
            <a:r>
              <a:rPr lang="en-US" altLang="ko-KR" sz="2400" dirty="0" smtClean="0">
                <a:solidFill>
                  <a:srgbClr val="FFC000"/>
                </a:solidFill>
              </a:rPr>
              <a:t>1</a:t>
            </a:r>
            <a:r>
              <a:rPr lang="en-US" altLang="ko-KR" sz="2400" dirty="0" smtClean="0"/>
              <a:t>         + -</a:t>
            </a:r>
            <a:r>
              <a:rPr lang="en-US" altLang="ko-KR" sz="2400" dirty="0" smtClean="0">
                <a:solidFill>
                  <a:srgbClr val="C00000"/>
                </a:solidFill>
              </a:rPr>
              <a:t>1      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graphicFrame>
        <p:nvGraphicFramePr>
          <p:cNvPr id="50" name="개체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282531"/>
              </p:ext>
            </p:extLst>
          </p:nvPr>
        </p:nvGraphicFramePr>
        <p:xfrm>
          <a:off x="1979712" y="6033697"/>
          <a:ext cx="7366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4" name="수식" r:id="rId11" imgW="342720" imgH="241200" progId="Equation.3">
                  <p:embed/>
                </p:oleObj>
              </mc:Choice>
              <mc:Fallback>
                <p:oleObj name="수식" r:id="rId11" imgW="342720" imgH="241200" progId="Equation.3">
                  <p:embed/>
                  <p:pic>
                    <p:nvPicPr>
                      <p:cNvPr id="0" name="개체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6033697"/>
                        <a:ext cx="736600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개체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1752169"/>
              </p:ext>
            </p:extLst>
          </p:nvPr>
        </p:nvGraphicFramePr>
        <p:xfrm>
          <a:off x="3133278" y="6021388"/>
          <a:ext cx="79057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5" name="수식" r:id="rId13" imgW="368280" imgH="241200" progId="Equation.3">
                  <p:embed/>
                </p:oleObj>
              </mc:Choice>
              <mc:Fallback>
                <p:oleObj name="수식" r:id="rId13" imgW="368280" imgH="241200" progId="Equation.3">
                  <p:embed/>
                  <p:pic>
                    <p:nvPicPr>
                      <p:cNvPr id="0" name="개체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3278" y="6021388"/>
                        <a:ext cx="790575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개체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1077042"/>
              </p:ext>
            </p:extLst>
          </p:nvPr>
        </p:nvGraphicFramePr>
        <p:xfrm>
          <a:off x="4283893" y="6021388"/>
          <a:ext cx="792163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6" name="수식" r:id="rId15" imgW="368280" imgH="241200" progId="Equation.3">
                  <p:embed/>
                </p:oleObj>
              </mc:Choice>
              <mc:Fallback>
                <p:oleObj name="수식" r:id="rId15" imgW="368280" imgH="241200" progId="Equation.3">
                  <p:embed/>
                  <p:pic>
                    <p:nvPicPr>
                      <p:cNvPr id="0" name="개체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3893" y="6021388"/>
                        <a:ext cx="792163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개체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1665910"/>
              </p:ext>
            </p:extLst>
          </p:nvPr>
        </p:nvGraphicFramePr>
        <p:xfrm>
          <a:off x="5436021" y="6029914"/>
          <a:ext cx="792163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7" name="수식" r:id="rId17" imgW="368280" imgH="241200" progId="Equation.3">
                  <p:embed/>
                </p:oleObj>
              </mc:Choice>
              <mc:Fallback>
                <p:oleObj name="수식" r:id="rId17" imgW="368280" imgH="241200" progId="Equation.3">
                  <p:embed/>
                  <p:pic>
                    <p:nvPicPr>
                      <p:cNvPr id="0" name="개체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6021" y="6029914"/>
                        <a:ext cx="792163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929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844824"/>
            <a:ext cx="3152775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27584" y="2132856"/>
            <a:ext cx="3712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수동적으로 주는 것이 아니라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딥러닝에</a:t>
            </a:r>
            <a:r>
              <a:rPr lang="ko-KR" altLang="en-US" dirty="0" smtClean="0"/>
              <a:t> 의해 자동으로 계산된다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5124013" y="1963599"/>
            <a:ext cx="261847" cy="23804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419662" y="2501503"/>
            <a:ext cx="261847" cy="2618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오른쪽 화살표 3"/>
          <p:cNvSpPr/>
          <p:nvPr/>
        </p:nvSpPr>
        <p:spPr>
          <a:xfrm>
            <a:off x="4540460" y="2348880"/>
            <a:ext cx="247564" cy="4144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1187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12776"/>
            <a:ext cx="8433955" cy="3498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21560" y="1295400"/>
            <a:ext cx="4078432" cy="3581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291124" y="6300028"/>
            <a:ext cx="380264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Slides by </a:t>
            </a:r>
            <a:r>
              <a:rPr lang="en-US" altLang="ko-KR" dirty="0" err="1"/>
              <a:t>Abin</a:t>
            </a:r>
            <a:r>
              <a:rPr lang="en-US" altLang="ko-KR" dirty="0"/>
              <a:t> - </a:t>
            </a:r>
            <a:r>
              <a:rPr lang="en-US" altLang="ko-KR" dirty="0" err="1" smtClean="0"/>
              <a:t>Roozgard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1763688" y="1916832"/>
            <a:ext cx="697088" cy="108012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667265" y="2679303"/>
            <a:ext cx="960519" cy="46166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depth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056" y="3645024"/>
            <a:ext cx="257175" cy="219075"/>
          </a:xfrm>
          <a:prstGeom prst="rect">
            <a:avLst/>
          </a:prstGeom>
          <a:noFill/>
          <a:ln w="28575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537" y="1650132"/>
            <a:ext cx="247650" cy="2667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연결선 7"/>
          <p:cNvCxnSpPr/>
          <p:nvPr/>
        </p:nvCxnSpPr>
        <p:spPr>
          <a:xfrm flipV="1">
            <a:off x="755576" y="1916832"/>
            <a:ext cx="1291464" cy="36004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1259632" y="1916832"/>
            <a:ext cx="724011" cy="43204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5724128" y="3284984"/>
            <a:ext cx="1224136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724128" y="3465004"/>
            <a:ext cx="1224136" cy="180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84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1113924" y="2576465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249828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681876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1113924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681876" y="2587351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249828" y="3451447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681876" y="3451447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249828" y="2576465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1113924" y="34574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878001" y="2629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882956" y="943876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861184" y="168388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861184" y="24826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850298" y="3292330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850298" y="408441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850298" y="48044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850298" y="552457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878001" y="61617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423615" y="446314"/>
            <a:ext cx="2453390" cy="2405743"/>
          </a:xfrm>
          <a:custGeom>
            <a:avLst/>
            <a:gdLst>
              <a:gd name="connsiteX0" fmla="*/ 14990 w 2453390"/>
              <a:gd name="connsiteY0" fmla="*/ 2405743 h 2405743"/>
              <a:gd name="connsiteX1" fmla="*/ 363333 w 2453390"/>
              <a:gd name="connsiteY1" fmla="*/ 576943 h 2405743"/>
              <a:gd name="connsiteX2" fmla="*/ 2453390 w 2453390"/>
              <a:gd name="connsiteY2" fmla="*/ 0 h 240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3390" h="2405743">
                <a:moveTo>
                  <a:pt x="14990" y="2405743"/>
                </a:moveTo>
                <a:cubicBezTo>
                  <a:pt x="-14039" y="1691821"/>
                  <a:pt x="-43067" y="977900"/>
                  <a:pt x="363333" y="576943"/>
                </a:cubicBezTo>
                <a:cubicBezTo>
                  <a:pt x="769733" y="175986"/>
                  <a:pt x="1611561" y="87993"/>
                  <a:pt x="245339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884919" y="1132114"/>
            <a:ext cx="1981200" cy="1719943"/>
          </a:xfrm>
          <a:custGeom>
            <a:avLst/>
            <a:gdLst>
              <a:gd name="connsiteX0" fmla="*/ 0 w 1981200"/>
              <a:gd name="connsiteY0" fmla="*/ 1719943 h 1719943"/>
              <a:gd name="connsiteX1" fmla="*/ 370115 w 1981200"/>
              <a:gd name="connsiteY1" fmla="*/ 381000 h 1719943"/>
              <a:gd name="connsiteX2" fmla="*/ 1981200 w 1981200"/>
              <a:gd name="connsiteY2" fmla="*/ 0 h 17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0" h="1719943">
                <a:moveTo>
                  <a:pt x="0" y="1719943"/>
                </a:moveTo>
                <a:cubicBezTo>
                  <a:pt x="19957" y="1193800"/>
                  <a:pt x="39915" y="667657"/>
                  <a:pt x="370115" y="381000"/>
                </a:cubicBezTo>
                <a:cubicBezTo>
                  <a:pt x="700315" y="94343"/>
                  <a:pt x="1340757" y="47171"/>
                  <a:pt x="198120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1189719" y="1823484"/>
            <a:ext cx="1665515" cy="1072116"/>
          </a:xfrm>
          <a:custGeom>
            <a:avLst/>
            <a:gdLst>
              <a:gd name="connsiteX0" fmla="*/ 0 w 1665515"/>
              <a:gd name="connsiteY0" fmla="*/ 1072116 h 1072116"/>
              <a:gd name="connsiteX1" fmla="*/ 838200 w 1665515"/>
              <a:gd name="connsiteY1" fmla="*/ 125059 h 1072116"/>
              <a:gd name="connsiteX2" fmla="*/ 1665515 w 1665515"/>
              <a:gd name="connsiteY2" fmla="*/ 37973 h 1072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15" h="1072116">
                <a:moveTo>
                  <a:pt x="0" y="1072116"/>
                </a:moveTo>
                <a:cubicBezTo>
                  <a:pt x="280307" y="684766"/>
                  <a:pt x="560614" y="297416"/>
                  <a:pt x="838200" y="125059"/>
                </a:cubicBezTo>
                <a:cubicBezTo>
                  <a:pt x="1115786" y="-47298"/>
                  <a:pt x="1390650" y="-4663"/>
                  <a:pt x="1665515" y="3797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449491" y="2688771"/>
            <a:ext cx="2416628" cy="555172"/>
          </a:xfrm>
          <a:custGeom>
            <a:avLst/>
            <a:gdLst>
              <a:gd name="connsiteX0" fmla="*/ 0 w 2416628"/>
              <a:gd name="connsiteY0" fmla="*/ 555172 h 555172"/>
              <a:gd name="connsiteX1" fmla="*/ 2416628 w 2416628"/>
              <a:gd name="connsiteY1" fmla="*/ 0 h 55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16628" h="555172">
                <a:moveTo>
                  <a:pt x="0" y="555172"/>
                </a:moveTo>
                <a:lnTo>
                  <a:pt x="2416628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830491" y="3265714"/>
            <a:ext cx="1981200" cy="185057"/>
          </a:xfrm>
          <a:custGeom>
            <a:avLst/>
            <a:gdLst>
              <a:gd name="connsiteX0" fmla="*/ 0 w 1981200"/>
              <a:gd name="connsiteY0" fmla="*/ 0 h 185057"/>
              <a:gd name="connsiteX1" fmla="*/ 1981200 w 1981200"/>
              <a:gd name="connsiteY1" fmla="*/ 185057 h 18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1200" h="185057">
                <a:moveTo>
                  <a:pt x="0" y="0"/>
                </a:moveTo>
                <a:lnTo>
                  <a:pt x="1981200" y="18505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276805" y="3429000"/>
            <a:ext cx="1567543" cy="864985"/>
          </a:xfrm>
          <a:custGeom>
            <a:avLst/>
            <a:gdLst>
              <a:gd name="connsiteX0" fmla="*/ 0 w 1567543"/>
              <a:gd name="connsiteY0" fmla="*/ 0 h 864985"/>
              <a:gd name="connsiteX1" fmla="*/ 772886 w 1567543"/>
              <a:gd name="connsiteY1" fmla="*/ 751114 h 864985"/>
              <a:gd name="connsiteX2" fmla="*/ 1567543 w 1567543"/>
              <a:gd name="connsiteY2" fmla="*/ 849086 h 86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7543" h="864985">
                <a:moveTo>
                  <a:pt x="0" y="0"/>
                </a:moveTo>
                <a:cubicBezTo>
                  <a:pt x="255814" y="304800"/>
                  <a:pt x="511629" y="609600"/>
                  <a:pt x="772886" y="751114"/>
                </a:cubicBezTo>
                <a:cubicBezTo>
                  <a:pt x="1034143" y="892628"/>
                  <a:pt x="1300843" y="870857"/>
                  <a:pt x="1567543" y="8490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362769" y="3701143"/>
            <a:ext cx="2492465" cy="1395420"/>
          </a:xfrm>
          <a:custGeom>
            <a:avLst/>
            <a:gdLst>
              <a:gd name="connsiteX0" fmla="*/ 21408 w 2492465"/>
              <a:gd name="connsiteY0" fmla="*/ 0 h 1395420"/>
              <a:gd name="connsiteX1" fmla="*/ 358865 w 2492465"/>
              <a:gd name="connsiteY1" fmla="*/ 1262743 h 1395420"/>
              <a:gd name="connsiteX2" fmla="*/ 2492465 w 2492465"/>
              <a:gd name="connsiteY2" fmla="*/ 1295400 h 139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2465" h="1395420">
                <a:moveTo>
                  <a:pt x="21408" y="0"/>
                </a:moveTo>
                <a:cubicBezTo>
                  <a:pt x="-15785" y="523421"/>
                  <a:pt x="-52978" y="1046843"/>
                  <a:pt x="358865" y="1262743"/>
                </a:cubicBezTo>
                <a:cubicBezTo>
                  <a:pt x="770708" y="1478643"/>
                  <a:pt x="1631586" y="1387021"/>
                  <a:pt x="2492465" y="129540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706212" y="3722914"/>
            <a:ext cx="2159907" cy="2041799"/>
          </a:xfrm>
          <a:custGeom>
            <a:avLst/>
            <a:gdLst>
              <a:gd name="connsiteX0" fmla="*/ 189593 w 2159907"/>
              <a:gd name="connsiteY0" fmla="*/ 0 h 2041799"/>
              <a:gd name="connsiteX1" fmla="*/ 189593 w 2159907"/>
              <a:gd name="connsiteY1" fmla="*/ 1774372 h 2041799"/>
              <a:gd name="connsiteX2" fmla="*/ 2159907 w 2159907"/>
              <a:gd name="connsiteY2" fmla="*/ 2002972 h 204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9907" h="2041799">
                <a:moveTo>
                  <a:pt x="189593" y="0"/>
                </a:moveTo>
                <a:cubicBezTo>
                  <a:pt x="25400" y="720271"/>
                  <a:pt x="-138793" y="1440543"/>
                  <a:pt x="189593" y="1774372"/>
                </a:cubicBezTo>
                <a:cubicBezTo>
                  <a:pt x="517979" y="2108201"/>
                  <a:pt x="1338943" y="2055586"/>
                  <a:pt x="2159907" y="2002972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1056834" y="3755571"/>
            <a:ext cx="1798400" cy="2684709"/>
          </a:xfrm>
          <a:custGeom>
            <a:avLst/>
            <a:gdLst>
              <a:gd name="connsiteX0" fmla="*/ 165543 w 1798400"/>
              <a:gd name="connsiteY0" fmla="*/ 0 h 2684709"/>
              <a:gd name="connsiteX1" fmla="*/ 154657 w 1798400"/>
              <a:gd name="connsiteY1" fmla="*/ 2362200 h 2684709"/>
              <a:gd name="connsiteX2" fmla="*/ 1798400 w 1798400"/>
              <a:gd name="connsiteY2" fmla="*/ 2601686 h 2684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8400" h="2684709">
                <a:moveTo>
                  <a:pt x="165543" y="0"/>
                </a:moveTo>
                <a:cubicBezTo>
                  <a:pt x="24028" y="964293"/>
                  <a:pt x="-117486" y="1928586"/>
                  <a:pt x="154657" y="2362200"/>
                </a:cubicBezTo>
                <a:cubicBezTo>
                  <a:pt x="426800" y="2795814"/>
                  <a:pt x="1112600" y="2698750"/>
                  <a:pt x="1798400" y="26016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261379" y="429609"/>
            <a:ext cx="393459" cy="3350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/>
          <p:cNvSpPr/>
          <p:nvPr/>
        </p:nvSpPr>
        <p:spPr>
          <a:xfrm>
            <a:off x="5261379" y="1124744"/>
            <a:ext cx="393459" cy="3350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/>
          <p:cNvSpPr/>
          <p:nvPr/>
        </p:nvSpPr>
        <p:spPr>
          <a:xfrm>
            <a:off x="5258661" y="1797761"/>
            <a:ext cx="393459" cy="3350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/>
          <p:cNvSpPr/>
          <p:nvPr/>
        </p:nvSpPr>
        <p:spPr>
          <a:xfrm>
            <a:off x="5258661" y="2589849"/>
            <a:ext cx="393459" cy="3350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/>
          <p:cNvCxnSpPr>
            <a:stCxn id="11" idx="6"/>
            <a:endCxn id="31" idx="1"/>
          </p:cNvCxnSpPr>
          <p:nvPr/>
        </p:nvCxnSpPr>
        <p:spPr>
          <a:xfrm>
            <a:off x="3271460" y="441843"/>
            <a:ext cx="2047540" cy="368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>
            <a:stCxn id="12" idx="6"/>
            <a:endCxn id="31" idx="2"/>
          </p:cNvCxnSpPr>
          <p:nvPr/>
        </p:nvCxnSpPr>
        <p:spPr>
          <a:xfrm flipV="1">
            <a:off x="3276415" y="597157"/>
            <a:ext cx="1984964" cy="5255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14" idx="7"/>
            <a:endCxn id="31" idx="3"/>
          </p:cNvCxnSpPr>
          <p:nvPr/>
        </p:nvCxnSpPr>
        <p:spPr>
          <a:xfrm flipV="1">
            <a:off x="3197022" y="715630"/>
            <a:ext cx="2121978" cy="18194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15" idx="6"/>
            <a:endCxn id="31" idx="3"/>
          </p:cNvCxnSpPr>
          <p:nvPr/>
        </p:nvCxnSpPr>
        <p:spPr>
          <a:xfrm flipV="1">
            <a:off x="3243757" y="715630"/>
            <a:ext cx="2075243" cy="2755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2" idx="7"/>
            <a:endCxn id="97" idx="1"/>
          </p:cNvCxnSpPr>
          <p:nvPr/>
        </p:nvCxnSpPr>
        <p:spPr>
          <a:xfrm>
            <a:off x="3218794" y="996258"/>
            <a:ext cx="2100206" cy="1775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3" idx="6"/>
            <a:endCxn id="97" idx="2"/>
          </p:cNvCxnSpPr>
          <p:nvPr/>
        </p:nvCxnSpPr>
        <p:spPr>
          <a:xfrm flipV="1">
            <a:off x="3254643" y="1292292"/>
            <a:ext cx="2006736" cy="57043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5" idx="6"/>
            <a:endCxn id="97" idx="2"/>
          </p:cNvCxnSpPr>
          <p:nvPr/>
        </p:nvCxnSpPr>
        <p:spPr>
          <a:xfrm flipV="1">
            <a:off x="3243757" y="1292292"/>
            <a:ext cx="2017622" cy="217888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16" idx="6"/>
            <a:endCxn id="97" idx="3"/>
          </p:cNvCxnSpPr>
          <p:nvPr/>
        </p:nvCxnSpPr>
        <p:spPr>
          <a:xfrm flipV="1">
            <a:off x="3243757" y="1410765"/>
            <a:ext cx="2075243" cy="28524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14" idx="6"/>
            <a:endCxn id="98" idx="1"/>
          </p:cNvCxnSpPr>
          <p:nvPr/>
        </p:nvCxnSpPr>
        <p:spPr>
          <a:xfrm flipV="1">
            <a:off x="3254643" y="1846835"/>
            <a:ext cx="2061639" cy="814674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15" idx="5"/>
            <a:endCxn id="98" idx="2"/>
          </p:cNvCxnSpPr>
          <p:nvPr/>
        </p:nvCxnSpPr>
        <p:spPr>
          <a:xfrm flipV="1">
            <a:off x="3186136" y="1965309"/>
            <a:ext cx="2072525" cy="1632329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17" idx="5"/>
            <a:endCxn id="98" idx="2"/>
          </p:cNvCxnSpPr>
          <p:nvPr/>
        </p:nvCxnSpPr>
        <p:spPr>
          <a:xfrm flipV="1">
            <a:off x="3186136" y="1965309"/>
            <a:ext cx="2072525" cy="3144497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18" idx="6"/>
            <a:endCxn id="98" idx="3"/>
          </p:cNvCxnSpPr>
          <p:nvPr/>
        </p:nvCxnSpPr>
        <p:spPr>
          <a:xfrm flipV="1">
            <a:off x="3243757" y="2083782"/>
            <a:ext cx="2072525" cy="3619641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stCxn id="15" idx="5"/>
            <a:endCxn id="99" idx="1"/>
          </p:cNvCxnSpPr>
          <p:nvPr/>
        </p:nvCxnSpPr>
        <p:spPr>
          <a:xfrm flipV="1">
            <a:off x="3186136" y="2638923"/>
            <a:ext cx="2130146" cy="958715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16" idx="5"/>
            <a:endCxn id="99" idx="2"/>
          </p:cNvCxnSpPr>
          <p:nvPr/>
        </p:nvCxnSpPr>
        <p:spPr>
          <a:xfrm flipV="1">
            <a:off x="3186136" y="2757397"/>
            <a:ext cx="2072525" cy="1632329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stCxn id="18" idx="6"/>
            <a:endCxn id="99" idx="2"/>
          </p:cNvCxnSpPr>
          <p:nvPr/>
        </p:nvCxnSpPr>
        <p:spPr>
          <a:xfrm flipV="1">
            <a:off x="3243757" y="2757397"/>
            <a:ext cx="2014904" cy="2946026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19" idx="6"/>
            <a:endCxn id="99" idx="3"/>
          </p:cNvCxnSpPr>
          <p:nvPr/>
        </p:nvCxnSpPr>
        <p:spPr>
          <a:xfrm flipV="1">
            <a:off x="3271460" y="2875870"/>
            <a:ext cx="2044822" cy="3464739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/>
          <p:cNvCxnSpPr/>
          <p:nvPr/>
        </p:nvCxnSpPr>
        <p:spPr>
          <a:xfrm>
            <a:off x="5665768" y="562328"/>
            <a:ext cx="3283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/>
          <p:nvPr/>
        </p:nvCxnSpPr>
        <p:spPr>
          <a:xfrm>
            <a:off x="5652120" y="1268760"/>
            <a:ext cx="3283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/>
          <p:cNvCxnSpPr/>
          <p:nvPr/>
        </p:nvCxnSpPr>
        <p:spPr>
          <a:xfrm>
            <a:off x="5652120" y="1988840"/>
            <a:ext cx="3283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/>
          <p:nvPr/>
        </p:nvCxnSpPr>
        <p:spPr>
          <a:xfrm>
            <a:off x="5696832" y="2780928"/>
            <a:ext cx="3283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79512" y="2535046"/>
            <a:ext cx="990210" cy="89395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604544" y="2967094"/>
            <a:ext cx="990210" cy="893954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5222790" y="3958001"/>
            <a:ext cx="393459" cy="335095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5222790" y="4653136"/>
            <a:ext cx="393459" cy="335095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5220072" y="5326153"/>
            <a:ext cx="393459" cy="335095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5220072" y="6118241"/>
            <a:ext cx="393459" cy="335095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11" idx="6"/>
            <a:endCxn id="65" idx="1"/>
          </p:cNvCxnSpPr>
          <p:nvPr/>
        </p:nvCxnSpPr>
        <p:spPr>
          <a:xfrm>
            <a:off x="3271460" y="441843"/>
            <a:ext cx="2008951" cy="3565232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2" idx="6"/>
            <a:endCxn id="65" idx="2"/>
          </p:cNvCxnSpPr>
          <p:nvPr/>
        </p:nvCxnSpPr>
        <p:spPr>
          <a:xfrm>
            <a:off x="3276415" y="1122721"/>
            <a:ext cx="1946375" cy="300282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4" idx="6"/>
            <a:endCxn id="65" idx="2"/>
          </p:cNvCxnSpPr>
          <p:nvPr/>
        </p:nvCxnSpPr>
        <p:spPr>
          <a:xfrm>
            <a:off x="3254643" y="2661509"/>
            <a:ext cx="1968147" cy="146404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15" idx="6"/>
            <a:endCxn id="65" idx="2"/>
          </p:cNvCxnSpPr>
          <p:nvPr/>
        </p:nvCxnSpPr>
        <p:spPr>
          <a:xfrm>
            <a:off x="3243757" y="3471175"/>
            <a:ext cx="1979033" cy="654374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756902" y="112474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귀</a:t>
            </a:r>
            <a:endParaRPr lang="ko-KR" alt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7670085" y="42838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눈썹</a:t>
            </a:r>
            <a:endParaRPr lang="ko-KR" altLang="en-US" dirty="0"/>
          </a:p>
        </p:txBody>
      </p:sp>
      <p:cxnSp>
        <p:nvCxnSpPr>
          <p:cNvPr id="70" name="직선 화살표 연결선 69"/>
          <p:cNvCxnSpPr/>
          <p:nvPr/>
        </p:nvCxnSpPr>
        <p:spPr>
          <a:xfrm>
            <a:off x="5652120" y="4149080"/>
            <a:ext cx="3283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/>
          <p:nvPr/>
        </p:nvCxnSpPr>
        <p:spPr>
          <a:xfrm>
            <a:off x="5652120" y="4797152"/>
            <a:ext cx="3283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>
            <a:off x="5611792" y="5517232"/>
            <a:ext cx="3283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/>
          <p:nvPr/>
        </p:nvCxnSpPr>
        <p:spPr>
          <a:xfrm>
            <a:off x="5652120" y="6309320"/>
            <a:ext cx="3283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156176" y="332656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가장 큰 값</a:t>
            </a:r>
            <a:endParaRPr lang="ko-KR" alt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6156176" y="6084004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가장 큰 값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337937" y="2482664"/>
            <a:ext cx="26642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 영상은 귀가 </a:t>
            </a:r>
            <a:r>
              <a:rPr lang="ko-KR" altLang="en-US" dirty="0" err="1" smtClean="0"/>
              <a:t>첫번째</a:t>
            </a:r>
            <a:endParaRPr lang="en-US" altLang="ko-KR" dirty="0" smtClean="0"/>
          </a:p>
          <a:p>
            <a:r>
              <a:rPr lang="ko-KR" altLang="en-US" dirty="0" smtClean="0"/>
              <a:t>위치에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눈썹이 </a:t>
            </a:r>
            <a:r>
              <a:rPr lang="ko-KR" altLang="en-US" dirty="0" err="1" smtClean="0"/>
              <a:t>네번째</a:t>
            </a:r>
            <a:r>
              <a:rPr lang="ko-KR" altLang="en-US" dirty="0" smtClean="0"/>
              <a:t> 위치에 있는 영상이다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81" name="직사각형 80"/>
          <p:cNvSpPr/>
          <p:nvPr/>
        </p:nvSpPr>
        <p:spPr>
          <a:xfrm>
            <a:off x="4467260" y="4941168"/>
            <a:ext cx="392772" cy="3570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-1</a:t>
            </a:r>
            <a:endParaRPr lang="ko-KR" altLang="en-US" sz="1600" dirty="0"/>
          </a:p>
        </p:txBody>
      </p:sp>
      <p:sp>
        <p:nvSpPr>
          <p:cNvPr id="82" name="직사각형 81"/>
          <p:cNvSpPr/>
          <p:nvPr/>
        </p:nvSpPr>
        <p:spPr>
          <a:xfrm>
            <a:off x="4059410" y="5304183"/>
            <a:ext cx="392771" cy="3570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</a:t>
            </a:r>
            <a:endParaRPr lang="ko-KR" altLang="en-US" sz="1600" dirty="0"/>
          </a:p>
        </p:txBody>
      </p:sp>
      <p:sp>
        <p:nvSpPr>
          <p:cNvPr id="83" name="직사각형 82"/>
          <p:cNvSpPr/>
          <p:nvPr/>
        </p:nvSpPr>
        <p:spPr>
          <a:xfrm>
            <a:off x="4056672" y="4942725"/>
            <a:ext cx="392772" cy="3570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-1</a:t>
            </a:r>
            <a:endParaRPr lang="ko-KR" altLang="en-US" sz="1600" dirty="0"/>
          </a:p>
        </p:txBody>
      </p:sp>
      <p:sp>
        <p:nvSpPr>
          <p:cNvPr id="84" name="직사각형 83"/>
          <p:cNvSpPr/>
          <p:nvPr/>
        </p:nvSpPr>
        <p:spPr>
          <a:xfrm>
            <a:off x="4211960" y="1487759"/>
            <a:ext cx="357065" cy="3570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-1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578052" y="1487759"/>
            <a:ext cx="357065" cy="3570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-1</a:t>
            </a:r>
            <a:endParaRPr lang="ko-KR" altLang="en-US" sz="1400" dirty="0"/>
          </a:p>
        </p:txBody>
      </p:sp>
      <p:sp>
        <p:nvSpPr>
          <p:cNvPr id="86" name="직사각형 85"/>
          <p:cNvSpPr/>
          <p:nvPr/>
        </p:nvSpPr>
        <p:spPr>
          <a:xfrm>
            <a:off x="4578052" y="1127719"/>
            <a:ext cx="357065" cy="3570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87" name="직사각형 86"/>
          <p:cNvSpPr/>
          <p:nvPr/>
        </p:nvSpPr>
        <p:spPr>
          <a:xfrm>
            <a:off x="4211960" y="1129276"/>
            <a:ext cx="357065" cy="3570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-1</a:t>
            </a:r>
            <a:endParaRPr lang="ko-KR" altLang="en-US" sz="1400" dirty="0"/>
          </a:p>
        </p:txBody>
      </p:sp>
      <p:sp>
        <p:nvSpPr>
          <p:cNvPr id="88" name="직사각형 87"/>
          <p:cNvSpPr/>
          <p:nvPr/>
        </p:nvSpPr>
        <p:spPr>
          <a:xfrm>
            <a:off x="4462994" y="5301208"/>
            <a:ext cx="392771" cy="3570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0827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1113924" y="2576465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249828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681876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1113924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681876" y="2587351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249828" y="3451447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681876" y="3451447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249828" y="2576465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1113924" y="34574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655487" y="2629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660442" y="943876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638670" y="168388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638670" y="24826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627784" y="3292330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627784" y="408441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627784" y="48044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627784" y="552457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655487" y="61617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423615" y="460263"/>
            <a:ext cx="2215055" cy="2391794"/>
          </a:xfrm>
          <a:custGeom>
            <a:avLst/>
            <a:gdLst>
              <a:gd name="connsiteX0" fmla="*/ 14990 w 2453390"/>
              <a:gd name="connsiteY0" fmla="*/ 2405743 h 2405743"/>
              <a:gd name="connsiteX1" fmla="*/ 363333 w 2453390"/>
              <a:gd name="connsiteY1" fmla="*/ 576943 h 2405743"/>
              <a:gd name="connsiteX2" fmla="*/ 2453390 w 2453390"/>
              <a:gd name="connsiteY2" fmla="*/ 0 h 240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3390" h="2405743">
                <a:moveTo>
                  <a:pt x="14990" y="2405743"/>
                </a:moveTo>
                <a:cubicBezTo>
                  <a:pt x="-14039" y="1691821"/>
                  <a:pt x="-43067" y="977900"/>
                  <a:pt x="363333" y="576943"/>
                </a:cubicBezTo>
                <a:cubicBezTo>
                  <a:pt x="769733" y="175986"/>
                  <a:pt x="1611561" y="87993"/>
                  <a:pt x="245339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884919" y="1173818"/>
            <a:ext cx="1753751" cy="1678239"/>
          </a:xfrm>
          <a:custGeom>
            <a:avLst/>
            <a:gdLst>
              <a:gd name="connsiteX0" fmla="*/ 0 w 1981200"/>
              <a:gd name="connsiteY0" fmla="*/ 1719943 h 1719943"/>
              <a:gd name="connsiteX1" fmla="*/ 370115 w 1981200"/>
              <a:gd name="connsiteY1" fmla="*/ 381000 h 1719943"/>
              <a:gd name="connsiteX2" fmla="*/ 1981200 w 1981200"/>
              <a:gd name="connsiteY2" fmla="*/ 0 h 17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0" h="1719943">
                <a:moveTo>
                  <a:pt x="0" y="1719943"/>
                </a:moveTo>
                <a:cubicBezTo>
                  <a:pt x="19957" y="1193800"/>
                  <a:pt x="39915" y="667657"/>
                  <a:pt x="370115" y="381000"/>
                </a:cubicBezTo>
                <a:cubicBezTo>
                  <a:pt x="700315" y="94343"/>
                  <a:pt x="1340757" y="47171"/>
                  <a:pt x="198120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1189719" y="1797761"/>
            <a:ext cx="1438065" cy="1097839"/>
          </a:xfrm>
          <a:custGeom>
            <a:avLst/>
            <a:gdLst>
              <a:gd name="connsiteX0" fmla="*/ 0 w 1665515"/>
              <a:gd name="connsiteY0" fmla="*/ 1072116 h 1072116"/>
              <a:gd name="connsiteX1" fmla="*/ 838200 w 1665515"/>
              <a:gd name="connsiteY1" fmla="*/ 125059 h 1072116"/>
              <a:gd name="connsiteX2" fmla="*/ 1665515 w 1665515"/>
              <a:gd name="connsiteY2" fmla="*/ 37973 h 1072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15" h="1072116">
                <a:moveTo>
                  <a:pt x="0" y="1072116"/>
                </a:moveTo>
                <a:cubicBezTo>
                  <a:pt x="280307" y="684766"/>
                  <a:pt x="560614" y="297416"/>
                  <a:pt x="838200" y="125059"/>
                </a:cubicBezTo>
                <a:cubicBezTo>
                  <a:pt x="1115786" y="-47298"/>
                  <a:pt x="1390650" y="-4663"/>
                  <a:pt x="1665515" y="3797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449491" y="2661509"/>
            <a:ext cx="2178293" cy="582434"/>
          </a:xfrm>
          <a:custGeom>
            <a:avLst/>
            <a:gdLst>
              <a:gd name="connsiteX0" fmla="*/ 0 w 2416628"/>
              <a:gd name="connsiteY0" fmla="*/ 555172 h 555172"/>
              <a:gd name="connsiteX1" fmla="*/ 2416628 w 2416628"/>
              <a:gd name="connsiteY1" fmla="*/ 0 h 55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16628" h="555172">
                <a:moveTo>
                  <a:pt x="0" y="555172"/>
                </a:moveTo>
                <a:lnTo>
                  <a:pt x="2416628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830491" y="3265714"/>
            <a:ext cx="1725285" cy="185057"/>
          </a:xfrm>
          <a:custGeom>
            <a:avLst/>
            <a:gdLst>
              <a:gd name="connsiteX0" fmla="*/ 0 w 1981200"/>
              <a:gd name="connsiteY0" fmla="*/ 0 h 185057"/>
              <a:gd name="connsiteX1" fmla="*/ 1981200 w 1981200"/>
              <a:gd name="connsiteY1" fmla="*/ 185057 h 18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1200" h="185057">
                <a:moveTo>
                  <a:pt x="0" y="0"/>
                </a:moveTo>
                <a:lnTo>
                  <a:pt x="1981200" y="18505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276805" y="3429000"/>
            <a:ext cx="1278971" cy="864985"/>
          </a:xfrm>
          <a:custGeom>
            <a:avLst/>
            <a:gdLst>
              <a:gd name="connsiteX0" fmla="*/ 0 w 1567543"/>
              <a:gd name="connsiteY0" fmla="*/ 0 h 864985"/>
              <a:gd name="connsiteX1" fmla="*/ 772886 w 1567543"/>
              <a:gd name="connsiteY1" fmla="*/ 751114 h 864985"/>
              <a:gd name="connsiteX2" fmla="*/ 1567543 w 1567543"/>
              <a:gd name="connsiteY2" fmla="*/ 849086 h 86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7543" h="864985">
                <a:moveTo>
                  <a:pt x="0" y="0"/>
                </a:moveTo>
                <a:cubicBezTo>
                  <a:pt x="255814" y="304800"/>
                  <a:pt x="511629" y="609600"/>
                  <a:pt x="772886" y="751114"/>
                </a:cubicBezTo>
                <a:cubicBezTo>
                  <a:pt x="1034143" y="892628"/>
                  <a:pt x="1300843" y="870857"/>
                  <a:pt x="1567543" y="8490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362769" y="3701143"/>
            <a:ext cx="2297673" cy="1395420"/>
          </a:xfrm>
          <a:custGeom>
            <a:avLst/>
            <a:gdLst>
              <a:gd name="connsiteX0" fmla="*/ 21408 w 2492465"/>
              <a:gd name="connsiteY0" fmla="*/ 0 h 1395420"/>
              <a:gd name="connsiteX1" fmla="*/ 358865 w 2492465"/>
              <a:gd name="connsiteY1" fmla="*/ 1262743 h 1395420"/>
              <a:gd name="connsiteX2" fmla="*/ 2492465 w 2492465"/>
              <a:gd name="connsiteY2" fmla="*/ 1295400 h 139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2465" h="1395420">
                <a:moveTo>
                  <a:pt x="21408" y="0"/>
                </a:moveTo>
                <a:cubicBezTo>
                  <a:pt x="-15785" y="523421"/>
                  <a:pt x="-52978" y="1046843"/>
                  <a:pt x="358865" y="1262743"/>
                </a:cubicBezTo>
                <a:cubicBezTo>
                  <a:pt x="770708" y="1478643"/>
                  <a:pt x="1631586" y="1387021"/>
                  <a:pt x="2492465" y="129540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706213" y="3722914"/>
            <a:ext cx="1954230" cy="2041799"/>
          </a:xfrm>
          <a:custGeom>
            <a:avLst/>
            <a:gdLst>
              <a:gd name="connsiteX0" fmla="*/ 189593 w 2159907"/>
              <a:gd name="connsiteY0" fmla="*/ 0 h 2041799"/>
              <a:gd name="connsiteX1" fmla="*/ 189593 w 2159907"/>
              <a:gd name="connsiteY1" fmla="*/ 1774372 h 2041799"/>
              <a:gd name="connsiteX2" fmla="*/ 2159907 w 2159907"/>
              <a:gd name="connsiteY2" fmla="*/ 2002972 h 204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9907" h="2041799">
                <a:moveTo>
                  <a:pt x="189593" y="0"/>
                </a:moveTo>
                <a:cubicBezTo>
                  <a:pt x="25400" y="720271"/>
                  <a:pt x="-138793" y="1440543"/>
                  <a:pt x="189593" y="1774372"/>
                </a:cubicBezTo>
                <a:cubicBezTo>
                  <a:pt x="517979" y="2108201"/>
                  <a:pt x="1338943" y="2055586"/>
                  <a:pt x="2159907" y="2002972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1056834" y="3755571"/>
            <a:ext cx="1603609" cy="2684709"/>
          </a:xfrm>
          <a:custGeom>
            <a:avLst/>
            <a:gdLst>
              <a:gd name="connsiteX0" fmla="*/ 165543 w 1798400"/>
              <a:gd name="connsiteY0" fmla="*/ 0 h 2684709"/>
              <a:gd name="connsiteX1" fmla="*/ 154657 w 1798400"/>
              <a:gd name="connsiteY1" fmla="*/ 2362200 h 2684709"/>
              <a:gd name="connsiteX2" fmla="*/ 1798400 w 1798400"/>
              <a:gd name="connsiteY2" fmla="*/ 2601686 h 2684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8400" h="2684709">
                <a:moveTo>
                  <a:pt x="165543" y="0"/>
                </a:moveTo>
                <a:cubicBezTo>
                  <a:pt x="24028" y="964293"/>
                  <a:pt x="-117486" y="1928586"/>
                  <a:pt x="154657" y="2362200"/>
                </a:cubicBezTo>
                <a:cubicBezTo>
                  <a:pt x="426800" y="2795814"/>
                  <a:pt x="1112600" y="2698750"/>
                  <a:pt x="1798400" y="26016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038865" y="429609"/>
            <a:ext cx="393459" cy="3350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/>
          <p:cNvSpPr/>
          <p:nvPr/>
        </p:nvSpPr>
        <p:spPr>
          <a:xfrm>
            <a:off x="5038865" y="1124744"/>
            <a:ext cx="393459" cy="3350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/>
          <p:cNvSpPr/>
          <p:nvPr/>
        </p:nvSpPr>
        <p:spPr>
          <a:xfrm>
            <a:off x="5036147" y="1797761"/>
            <a:ext cx="393459" cy="3350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/>
          <p:cNvSpPr/>
          <p:nvPr/>
        </p:nvSpPr>
        <p:spPr>
          <a:xfrm>
            <a:off x="5036147" y="2589849"/>
            <a:ext cx="393459" cy="3350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/>
          <p:cNvCxnSpPr>
            <a:stCxn id="11" idx="6"/>
            <a:endCxn id="31" idx="1"/>
          </p:cNvCxnSpPr>
          <p:nvPr/>
        </p:nvCxnSpPr>
        <p:spPr>
          <a:xfrm>
            <a:off x="3048946" y="441843"/>
            <a:ext cx="2047540" cy="368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>
            <a:stCxn id="12" idx="6"/>
            <a:endCxn id="31" idx="2"/>
          </p:cNvCxnSpPr>
          <p:nvPr/>
        </p:nvCxnSpPr>
        <p:spPr>
          <a:xfrm flipV="1">
            <a:off x="3053901" y="597157"/>
            <a:ext cx="1984964" cy="5255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14" idx="7"/>
            <a:endCxn id="31" idx="3"/>
          </p:cNvCxnSpPr>
          <p:nvPr/>
        </p:nvCxnSpPr>
        <p:spPr>
          <a:xfrm flipV="1">
            <a:off x="2974508" y="715630"/>
            <a:ext cx="2121978" cy="18194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15" idx="6"/>
            <a:endCxn id="31" idx="3"/>
          </p:cNvCxnSpPr>
          <p:nvPr/>
        </p:nvCxnSpPr>
        <p:spPr>
          <a:xfrm flipV="1">
            <a:off x="3021243" y="715630"/>
            <a:ext cx="2075243" cy="2755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2" idx="7"/>
            <a:endCxn id="97" idx="1"/>
          </p:cNvCxnSpPr>
          <p:nvPr/>
        </p:nvCxnSpPr>
        <p:spPr>
          <a:xfrm>
            <a:off x="2996280" y="996258"/>
            <a:ext cx="2100206" cy="1775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3" idx="6"/>
            <a:endCxn id="97" idx="2"/>
          </p:cNvCxnSpPr>
          <p:nvPr/>
        </p:nvCxnSpPr>
        <p:spPr>
          <a:xfrm flipV="1">
            <a:off x="3032129" y="1292292"/>
            <a:ext cx="2006736" cy="57043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5" idx="6"/>
            <a:endCxn id="97" idx="2"/>
          </p:cNvCxnSpPr>
          <p:nvPr/>
        </p:nvCxnSpPr>
        <p:spPr>
          <a:xfrm flipV="1">
            <a:off x="3021243" y="1292292"/>
            <a:ext cx="2017622" cy="217888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16" idx="6"/>
            <a:endCxn id="97" idx="3"/>
          </p:cNvCxnSpPr>
          <p:nvPr/>
        </p:nvCxnSpPr>
        <p:spPr>
          <a:xfrm flipV="1">
            <a:off x="3021243" y="1410765"/>
            <a:ext cx="2075243" cy="28524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14" idx="6"/>
            <a:endCxn id="98" idx="1"/>
          </p:cNvCxnSpPr>
          <p:nvPr/>
        </p:nvCxnSpPr>
        <p:spPr>
          <a:xfrm flipV="1">
            <a:off x="3032129" y="1846835"/>
            <a:ext cx="2061639" cy="814674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15" idx="5"/>
            <a:endCxn id="98" idx="2"/>
          </p:cNvCxnSpPr>
          <p:nvPr/>
        </p:nvCxnSpPr>
        <p:spPr>
          <a:xfrm flipV="1">
            <a:off x="2963622" y="1965309"/>
            <a:ext cx="2072525" cy="1632329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17" idx="5"/>
            <a:endCxn id="98" idx="2"/>
          </p:cNvCxnSpPr>
          <p:nvPr/>
        </p:nvCxnSpPr>
        <p:spPr>
          <a:xfrm flipV="1">
            <a:off x="2963622" y="1965309"/>
            <a:ext cx="2072525" cy="3144497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18" idx="6"/>
            <a:endCxn id="98" idx="3"/>
          </p:cNvCxnSpPr>
          <p:nvPr/>
        </p:nvCxnSpPr>
        <p:spPr>
          <a:xfrm flipV="1">
            <a:off x="3021243" y="2083782"/>
            <a:ext cx="2072525" cy="3619641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stCxn id="15" idx="5"/>
            <a:endCxn id="99" idx="1"/>
          </p:cNvCxnSpPr>
          <p:nvPr/>
        </p:nvCxnSpPr>
        <p:spPr>
          <a:xfrm flipV="1">
            <a:off x="2963622" y="2638923"/>
            <a:ext cx="2130146" cy="958715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16" idx="5"/>
            <a:endCxn id="99" idx="2"/>
          </p:cNvCxnSpPr>
          <p:nvPr/>
        </p:nvCxnSpPr>
        <p:spPr>
          <a:xfrm flipV="1">
            <a:off x="2963622" y="2757397"/>
            <a:ext cx="2072525" cy="1632329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stCxn id="18" idx="6"/>
            <a:endCxn id="99" idx="2"/>
          </p:cNvCxnSpPr>
          <p:nvPr/>
        </p:nvCxnSpPr>
        <p:spPr>
          <a:xfrm flipV="1">
            <a:off x="3021243" y="2757397"/>
            <a:ext cx="2014904" cy="2946026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19" idx="6"/>
            <a:endCxn id="99" idx="3"/>
          </p:cNvCxnSpPr>
          <p:nvPr/>
        </p:nvCxnSpPr>
        <p:spPr>
          <a:xfrm flipV="1">
            <a:off x="3048946" y="2875870"/>
            <a:ext cx="2044822" cy="3464739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/>
          <p:cNvCxnSpPr>
            <a:stCxn id="31" idx="6"/>
            <a:endCxn id="4" idx="2"/>
          </p:cNvCxnSpPr>
          <p:nvPr/>
        </p:nvCxnSpPr>
        <p:spPr>
          <a:xfrm>
            <a:off x="5432324" y="597157"/>
            <a:ext cx="1481423" cy="249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>
            <a:endCxn id="4" idx="3"/>
          </p:cNvCxnSpPr>
          <p:nvPr/>
        </p:nvCxnSpPr>
        <p:spPr>
          <a:xfrm flipV="1">
            <a:off x="5429606" y="740418"/>
            <a:ext cx="1536432" cy="5283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79512" y="2535046"/>
            <a:ext cx="990210" cy="89395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604544" y="2967094"/>
            <a:ext cx="990210" cy="893954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5000276" y="3958001"/>
            <a:ext cx="393459" cy="335095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5000276" y="4653136"/>
            <a:ext cx="393459" cy="335095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4997558" y="5326153"/>
            <a:ext cx="393459" cy="335095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4997558" y="6118241"/>
            <a:ext cx="393459" cy="335095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11" idx="6"/>
            <a:endCxn id="65" idx="1"/>
          </p:cNvCxnSpPr>
          <p:nvPr/>
        </p:nvCxnSpPr>
        <p:spPr>
          <a:xfrm>
            <a:off x="3048946" y="441843"/>
            <a:ext cx="2008951" cy="3565232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2" idx="6"/>
            <a:endCxn id="65" idx="2"/>
          </p:cNvCxnSpPr>
          <p:nvPr/>
        </p:nvCxnSpPr>
        <p:spPr>
          <a:xfrm>
            <a:off x="3053901" y="1122721"/>
            <a:ext cx="1946375" cy="300282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4" idx="6"/>
            <a:endCxn id="65" idx="2"/>
          </p:cNvCxnSpPr>
          <p:nvPr/>
        </p:nvCxnSpPr>
        <p:spPr>
          <a:xfrm>
            <a:off x="3032129" y="2661509"/>
            <a:ext cx="1968147" cy="146404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15" idx="6"/>
            <a:endCxn id="65" idx="2"/>
          </p:cNvCxnSpPr>
          <p:nvPr/>
        </p:nvCxnSpPr>
        <p:spPr>
          <a:xfrm>
            <a:off x="3021243" y="3471175"/>
            <a:ext cx="1979033" cy="654374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4244746" y="4941168"/>
            <a:ext cx="392772" cy="3570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-1</a:t>
            </a:r>
            <a:endParaRPr lang="ko-KR" altLang="en-US" sz="1600" dirty="0"/>
          </a:p>
        </p:txBody>
      </p:sp>
      <p:sp>
        <p:nvSpPr>
          <p:cNvPr id="82" name="직사각형 81"/>
          <p:cNvSpPr/>
          <p:nvPr/>
        </p:nvSpPr>
        <p:spPr>
          <a:xfrm>
            <a:off x="3836896" y="5304183"/>
            <a:ext cx="392771" cy="3570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</a:t>
            </a:r>
            <a:endParaRPr lang="ko-KR" altLang="en-US" sz="1600" dirty="0"/>
          </a:p>
        </p:txBody>
      </p:sp>
      <p:sp>
        <p:nvSpPr>
          <p:cNvPr id="83" name="직사각형 82"/>
          <p:cNvSpPr/>
          <p:nvPr/>
        </p:nvSpPr>
        <p:spPr>
          <a:xfrm>
            <a:off x="3834158" y="4942725"/>
            <a:ext cx="392772" cy="3570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-1</a:t>
            </a:r>
            <a:endParaRPr lang="ko-KR" altLang="en-US" sz="1600" dirty="0"/>
          </a:p>
        </p:txBody>
      </p:sp>
      <p:sp>
        <p:nvSpPr>
          <p:cNvPr id="84" name="직사각형 83"/>
          <p:cNvSpPr/>
          <p:nvPr/>
        </p:nvSpPr>
        <p:spPr>
          <a:xfrm>
            <a:off x="3989446" y="1487759"/>
            <a:ext cx="357065" cy="3570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-1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355538" y="1487759"/>
            <a:ext cx="357065" cy="3570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-1</a:t>
            </a:r>
            <a:endParaRPr lang="ko-KR" altLang="en-US" sz="1400" dirty="0"/>
          </a:p>
        </p:txBody>
      </p:sp>
      <p:sp>
        <p:nvSpPr>
          <p:cNvPr id="86" name="직사각형 85"/>
          <p:cNvSpPr/>
          <p:nvPr/>
        </p:nvSpPr>
        <p:spPr>
          <a:xfrm>
            <a:off x="4355538" y="1127719"/>
            <a:ext cx="357065" cy="3570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87" name="직사각형 86"/>
          <p:cNvSpPr/>
          <p:nvPr/>
        </p:nvSpPr>
        <p:spPr>
          <a:xfrm>
            <a:off x="3989446" y="1129276"/>
            <a:ext cx="357065" cy="3570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-1</a:t>
            </a:r>
            <a:endParaRPr lang="ko-KR" altLang="en-US" sz="1400" dirty="0"/>
          </a:p>
        </p:txBody>
      </p:sp>
      <p:sp>
        <p:nvSpPr>
          <p:cNvPr id="88" name="직사각형 87"/>
          <p:cNvSpPr/>
          <p:nvPr/>
        </p:nvSpPr>
        <p:spPr>
          <a:xfrm>
            <a:off x="4240480" y="5301208"/>
            <a:ext cx="392771" cy="3570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</a:t>
            </a:r>
            <a:endParaRPr lang="ko-KR" altLang="en-US" sz="1600" dirty="0"/>
          </a:p>
        </p:txBody>
      </p:sp>
      <p:sp>
        <p:nvSpPr>
          <p:cNvPr id="4" name="타원 3"/>
          <p:cNvSpPr/>
          <p:nvPr/>
        </p:nvSpPr>
        <p:spPr>
          <a:xfrm>
            <a:off x="6913747" y="454900"/>
            <a:ext cx="357066" cy="334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/>
          <p:cNvSpPr/>
          <p:nvPr/>
        </p:nvSpPr>
        <p:spPr>
          <a:xfrm>
            <a:off x="6876256" y="1582327"/>
            <a:ext cx="357066" cy="334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6876256" y="2564904"/>
            <a:ext cx="357066" cy="334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/>
          <p:cNvSpPr/>
          <p:nvPr/>
        </p:nvSpPr>
        <p:spPr>
          <a:xfrm>
            <a:off x="6876256" y="3598551"/>
            <a:ext cx="357066" cy="334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/>
          <p:cNvSpPr/>
          <p:nvPr/>
        </p:nvSpPr>
        <p:spPr>
          <a:xfrm>
            <a:off x="6876256" y="4509120"/>
            <a:ext cx="357066" cy="334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/>
          <p:cNvSpPr/>
          <p:nvPr/>
        </p:nvSpPr>
        <p:spPr>
          <a:xfrm>
            <a:off x="6918580" y="5974815"/>
            <a:ext cx="357066" cy="334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/>
          <p:cNvCxnSpPr>
            <a:stCxn id="31" idx="6"/>
            <a:endCxn id="89" idx="1"/>
          </p:cNvCxnSpPr>
          <p:nvPr/>
        </p:nvCxnSpPr>
        <p:spPr>
          <a:xfrm>
            <a:off x="5432324" y="597157"/>
            <a:ext cx="1496223" cy="10341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90" idx="1"/>
          </p:cNvCxnSpPr>
          <p:nvPr/>
        </p:nvCxnSpPr>
        <p:spPr>
          <a:xfrm>
            <a:off x="5474318" y="715630"/>
            <a:ext cx="1454229" cy="18982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endCxn id="100" idx="1"/>
          </p:cNvCxnSpPr>
          <p:nvPr/>
        </p:nvCxnSpPr>
        <p:spPr>
          <a:xfrm>
            <a:off x="5474318" y="715630"/>
            <a:ext cx="1454229" cy="29319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31" idx="5"/>
            <a:endCxn id="102" idx="1"/>
          </p:cNvCxnSpPr>
          <p:nvPr/>
        </p:nvCxnSpPr>
        <p:spPr>
          <a:xfrm>
            <a:off x="5374703" y="715630"/>
            <a:ext cx="1553844" cy="38424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31" idx="5"/>
            <a:endCxn id="104" idx="1"/>
          </p:cNvCxnSpPr>
          <p:nvPr/>
        </p:nvCxnSpPr>
        <p:spPr>
          <a:xfrm>
            <a:off x="5374703" y="715630"/>
            <a:ext cx="1596168" cy="53081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97" idx="6"/>
            <a:endCxn id="89" idx="2"/>
          </p:cNvCxnSpPr>
          <p:nvPr/>
        </p:nvCxnSpPr>
        <p:spPr>
          <a:xfrm>
            <a:off x="5432324" y="1292292"/>
            <a:ext cx="1443932" cy="4572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97" idx="6"/>
            <a:endCxn id="90" idx="1"/>
          </p:cNvCxnSpPr>
          <p:nvPr/>
        </p:nvCxnSpPr>
        <p:spPr>
          <a:xfrm>
            <a:off x="5432324" y="1292292"/>
            <a:ext cx="1496223" cy="132159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97" idx="5"/>
            <a:endCxn id="100" idx="1"/>
          </p:cNvCxnSpPr>
          <p:nvPr/>
        </p:nvCxnSpPr>
        <p:spPr>
          <a:xfrm>
            <a:off x="5374703" y="1410765"/>
            <a:ext cx="1553844" cy="223677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97" idx="5"/>
            <a:endCxn id="102" idx="2"/>
          </p:cNvCxnSpPr>
          <p:nvPr/>
        </p:nvCxnSpPr>
        <p:spPr>
          <a:xfrm>
            <a:off x="5374703" y="1410765"/>
            <a:ext cx="1501553" cy="32656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97" idx="4"/>
            <a:endCxn id="104" idx="2"/>
          </p:cNvCxnSpPr>
          <p:nvPr/>
        </p:nvCxnSpPr>
        <p:spPr>
          <a:xfrm>
            <a:off x="5235595" y="1459839"/>
            <a:ext cx="1682985" cy="468222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65" idx="0"/>
            <a:endCxn id="4" idx="3"/>
          </p:cNvCxnSpPr>
          <p:nvPr/>
        </p:nvCxnSpPr>
        <p:spPr>
          <a:xfrm flipV="1">
            <a:off x="5197006" y="740418"/>
            <a:ext cx="1769032" cy="3217583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65" idx="7"/>
            <a:endCxn id="89" idx="3"/>
          </p:cNvCxnSpPr>
          <p:nvPr/>
        </p:nvCxnSpPr>
        <p:spPr>
          <a:xfrm flipV="1">
            <a:off x="5336114" y="1867845"/>
            <a:ext cx="1592433" cy="213923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stCxn id="65" idx="7"/>
            <a:endCxn id="90" idx="2"/>
          </p:cNvCxnSpPr>
          <p:nvPr/>
        </p:nvCxnSpPr>
        <p:spPr>
          <a:xfrm flipV="1">
            <a:off x="5336114" y="2732157"/>
            <a:ext cx="1540142" cy="1274918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/>
          <p:cNvCxnSpPr>
            <a:stCxn id="65" idx="6"/>
            <a:endCxn id="100" idx="2"/>
          </p:cNvCxnSpPr>
          <p:nvPr/>
        </p:nvCxnSpPr>
        <p:spPr>
          <a:xfrm flipV="1">
            <a:off x="5393735" y="3765804"/>
            <a:ext cx="1482521" cy="359745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/>
          <p:cNvCxnSpPr>
            <a:stCxn id="65" idx="5"/>
            <a:endCxn id="102" idx="2"/>
          </p:cNvCxnSpPr>
          <p:nvPr/>
        </p:nvCxnSpPr>
        <p:spPr>
          <a:xfrm>
            <a:off x="5336114" y="4244022"/>
            <a:ext cx="1540142" cy="432351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65" idx="5"/>
            <a:endCxn id="104" idx="2"/>
          </p:cNvCxnSpPr>
          <p:nvPr/>
        </p:nvCxnSpPr>
        <p:spPr>
          <a:xfrm>
            <a:off x="5336114" y="4244022"/>
            <a:ext cx="1582466" cy="1898046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69" idx="7"/>
            <a:endCxn id="4" idx="3"/>
          </p:cNvCxnSpPr>
          <p:nvPr/>
        </p:nvCxnSpPr>
        <p:spPr>
          <a:xfrm flipV="1">
            <a:off x="5333396" y="740418"/>
            <a:ext cx="1632642" cy="5426897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69" idx="7"/>
            <a:endCxn id="89" idx="3"/>
          </p:cNvCxnSpPr>
          <p:nvPr/>
        </p:nvCxnSpPr>
        <p:spPr>
          <a:xfrm flipV="1">
            <a:off x="5333396" y="1867845"/>
            <a:ext cx="1595151" cy="429947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69" idx="7"/>
            <a:endCxn id="90" idx="2"/>
          </p:cNvCxnSpPr>
          <p:nvPr/>
        </p:nvCxnSpPr>
        <p:spPr>
          <a:xfrm flipV="1">
            <a:off x="5333396" y="2732157"/>
            <a:ext cx="1542860" cy="343515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69" idx="7"/>
            <a:endCxn id="100" idx="3"/>
          </p:cNvCxnSpPr>
          <p:nvPr/>
        </p:nvCxnSpPr>
        <p:spPr>
          <a:xfrm flipV="1">
            <a:off x="5333396" y="3884069"/>
            <a:ext cx="1595151" cy="228324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69" idx="7"/>
            <a:endCxn id="102" idx="3"/>
          </p:cNvCxnSpPr>
          <p:nvPr/>
        </p:nvCxnSpPr>
        <p:spPr>
          <a:xfrm flipV="1">
            <a:off x="5333396" y="4794638"/>
            <a:ext cx="1595151" cy="1372677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69" idx="6"/>
            <a:endCxn id="104" idx="2"/>
          </p:cNvCxnSpPr>
          <p:nvPr/>
        </p:nvCxnSpPr>
        <p:spPr>
          <a:xfrm flipV="1">
            <a:off x="5391017" y="6142068"/>
            <a:ext cx="1527563" cy="14372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7524328" y="260648"/>
            <a:ext cx="16514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귀가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위치에 있고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눈썹이 </a:t>
            </a:r>
            <a:r>
              <a:rPr lang="ko-KR" altLang="en-US" dirty="0" err="1"/>
              <a:t>첫</a:t>
            </a:r>
            <a:r>
              <a:rPr lang="ko-KR" altLang="en-US" dirty="0" err="1" smtClean="0"/>
              <a:t>번째</a:t>
            </a:r>
            <a:endParaRPr lang="en-US" altLang="ko-KR" dirty="0" smtClean="0"/>
          </a:p>
          <a:p>
            <a:r>
              <a:rPr lang="ko-KR" altLang="en-US" dirty="0" smtClean="0"/>
              <a:t>위치에 있음</a:t>
            </a:r>
            <a:endParaRPr lang="ko-KR" altLang="en-US" dirty="0"/>
          </a:p>
        </p:txBody>
      </p:sp>
      <p:sp>
        <p:nvSpPr>
          <p:cNvPr id="138" name="TextBox 137"/>
          <p:cNvSpPr txBox="1"/>
          <p:nvPr/>
        </p:nvSpPr>
        <p:spPr>
          <a:xfrm>
            <a:off x="7524328" y="1628800"/>
            <a:ext cx="16514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귀가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위치에 있고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눈썹이 </a:t>
            </a:r>
            <a:r>
              <a:rPr lang="ko-KR" altLang="en-US" dirty="0" err="1" smtClean="0"/>
              <a:t>두번째</a:t>
            </a:r>
            <a:endParaRPr lang="en-US" altLang="ko-KR" dirty="0" smtClean="0"/>
          </a:p>
          <a:p>
            <a:r>
              <a:rPr lang="ko-KR" altLang="en-US" dirty="0" smtClean="0"/>
              <a:t>위치에 있음</a:t>
            </a:r>
            <a:endParaRPr lang="ko-KR" altLang="en-US" dirty="0"/>
          </a:p>
        </p:txBody>
      </p:sp>
      <p:sp>
        <p:nvSpPr>
          <p:cNvPr id="139" name="TextBox 138"/>
          <p:cNvSpPr txBox="1"/>
          <p:nvPr/>
        </p:nvSpPr>
        <p:spPr>
          <a:xfrm>
            <a:off x="7457090" y="3524815"/>
            <a:ext cx="16514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귀가 </a:t>
            </a:r>
            <a:r>
              <a:rPr lang="ko-KR" altLang="en-US" dirty="0" err="1"/>
              <a:t>두</a:t>
            </a:r>
            <a:r>
              <a:rPr lang="ko-KR" altLang="en-US" dirty="0" err="1" smtClean="0"/>
              <a:t>번째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위치에 있고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눈썹이 </a:t>
            </a:r>
            <a:r>
              <a:rPr lang="ko-KR" altLang="en-US" dirty="0" err="1"/>
              <a:t>첫</a:t>
            </a:r>
            <a:r>
              <a:rPr lang="ko-KR" altLang="en-US" dirty="0" err="1" smtClean="0"/>
              <a:t>번째</a:t>
            </a:r>
            <a:endParaRPr lang="en-US" altLang="ko-KR" dirty="0" smtClean="0"/>
          </a:p>
          <a:p>
            <a:r>
              <a:rPr lang="ko-KR" altLang="en-US" dirty="0" smtClean="0"/>
              <a:t>위치에 있음</a:t>
            </a:r>
            <a:endParaRPr lang="ko-KR" altLang="en-US" dirty="0"/>
          </a:p>
        </p:txBody>
      </p:sp>
      <p:sp>
        <p:nvSpPr>
          <p:cNvPr id="140" name="TextBox 139"/>
          <p:cNvSpPr txBox="1"/>
          <p:nvPr/>
        </p:nvSpPr>
        <p:spPr>
          <a:xfrm>
            <a:off x="7524328" y="5397023"/>
            <a:ext cx="16514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귀가 </a:t>
            </a:r>
            <a:r>
              <a:rPr lang="ko-KR" altLang="en-US" dirty="0" err="1" smtClean="0"/>
              <a:t>네번째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위치에 있고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눈썹이 </a:t>
            </a:r>
            <a:r>
              <a:rPr lang="ko-KR" altLang="en-US" dirty="0" err="1" smtClean="0"/>
              <a:t>네번째</a:t>
            </a:r>
            <a:endParaRPr lang="en-US" altLang="ko-KR" dirty="0" smtClean="0"/>
          </a:p>
          <a:p>
            <a:r>
              <a:rPr lang="ko-KR" altLang="en-US" dirty="0" smtClean="0"/>
              <a:t>위치에 있음</a:t>
            </a:r>
            <a:endParaRPr lang="ko-KR" altLang="en-US" dirty="0"/>
          </a:p>
        </p:txBody>
      </p:sp>
      <p:sp>
        <p:nvSpPr>
          <p:cNvPr id="141" name="TextBox 140"/>
          <p:cNvSpPr txBox="1"/>
          <p:nvPr/>
        </p:nvSpPr>
        <p:spPr>
          <a:xfrm>
            <a:off x="8100392" y="4814536"/>
            <a:ext cx="461665" cy="48667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 smtClean="0"/>
              <a:t>…….</a:t>
            </a:r>
            <a:endParaRPr lang="ko-KR" altLang="en-US" dirty="0"/>
          </a:p>
        </p:txBody>
      </p:sp>
      <p:sp>
        <p:nvSpPr>
          <p:cNvPr id="142" name="TextBox 141"/>
          <p:cNvSpPr txBox="1"/>
          <p:nvPr/>
        </p:nvSpPr>
        <p:spPr>
          <a:xfrm>
            <a:off x="8142783" y="2924944"/>
            <a:ext cx="461665" cy="48667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 smtClean="0"/>
              <a:t>…….</a:t>
            </a:r>
            <a:endParaRPr lang="ko-KR" altLang="en-US" dirty="0"/>
          </a:p>
        </p:txBody>
      </p:sp>
      <p:sp>
        <p:nvSpPr>
          <p:cNvPr id="143" name="직사각형 142"/>
          <p:cNvSpPr/>
          <p:nvPr/>
        </p:nvSpPr>
        <p:spPr>
          <a:xfrm>
            <a:off x="6804248" y="358413"/>
            <a:ext cx="544591" cy="515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5" name="직선 화살표 연결선 144"/>
          <p:cNvCxnSpPr/>
          <p:nvPr/>
        </p:nvCxnSpPr>
        <p:spPr>
          <a:xfrm>
            <a:off x="7348839" y="478683"/>
            <a:ext cx="247497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직사각형 145"/>
          <p:cNvSpPr/>
          <p:nvPr/>
        </p:nvSpPr>
        <p:spPr>
          <a:xfrm>
            <a:off x="6804248" y="1459839"/>
            <a:ext cx="544591" cy="5530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8" name="직선 화살표 연결선 147"/>
          <p:cNvCxnSpPr>
            <a:stCxn id="146" idx="3"/>
          </p:cNvCxnSpPr>
          <p:nvPr/>
        </p:nvCxnSpPr>
        <p:spPr>
          <a:xfrm>
            <a:off x="7348839" y="1736388"/>
            <a:ext cx="247497" cy="613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/>
          <p:cNvSpPr/>
          <p:nvPr/>
        </p:nvSpPr>
        <p:spPr>
          <a:xfrm>
            <a:off x="6785485" y="3509765"/>
            <a:ext cx="544591" cy="50281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1" name="직선 화살표 연결선 150"/>
          <p:cNvCxnSpPr/>
          <p:nvPr/>
        </p:nvCxnSpPr>
        <p:spPr>
          <a:xfrm>
            <a:off x="7348839" y="3765804"/>
            <a:ext cx="175489" cy="32558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직사각형 151"/>
          <p:cNvSpPr/>
          <p:nvPr/>
        </p:nvSpPr>
        <p:spPr>
          <a:xfrm>
            <a:off x="6815134" y="5899044"/>
            <a:ext cx="544591" cy="5028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4" name="직선 화살표 연결선 153"/>
          <p:cNvCxnSpPr/>
          <p:nvPr/>
        </p:nvCxnSpPr>
        <p:spPr>
          <a:xfrm flipV="1">
            <a:off x="7270813" y="5703423"/>
            <a:ext cx="325523" cy="195621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060896" y="2606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6444208" y="98072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15" name="TextBox 114"/>
          <p:cNvSpPr txBox="1"/>
          <p:nvPr/>
        </p:nvSpPr>
        <p:spPr>
          <a:xfrm>
            <a:off x="6228184" y="68340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580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862013"/>
            <a:ext cx="8524875" cy="513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614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1113924" y="2576465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249828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681876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1113924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681876" y="2587351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249828" y="3451447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681876" y="3451447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249828" y="2576465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1113924" y="34574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655487" y="2629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660442" y="943876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638670" y="168388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638670" y="24826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627784" y="3292330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627784" y="408441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627784" y="48044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627784" y="552457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655487" y="61617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423615" y="460263"/>
            <a:ext cx="2215055" cy="2391794"/>
          </a:xfrm>
          <a:custGeom>
            <a:avLst/>
            <a:gdLst>
              <a:gd name="connsiteX0" fmla="*/ 14990 w 2453390"/>
              <a:gd name="connsiteY0" fmla="*/ 2405743 h 2405743"/>
              <a:gd name="connsiteX1" fmla="*/ 363333 w 2453390"/>
              <a:gd name="connsiteY1" fmla="*/ 576943 h 2405743"/>
              <a:gd name="connsiteX2" fmla="*/ 2453390 w 2453390"/>
              <a:gd name="connsiteY2" fmla="*/ 0 h 240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3390" h="2405743">
                <a:moveTo>
                  <a:pt x="14990" y="2405743"/>
                </a:moveTo>
                <a:cubicBezTo>
                  <a:pt x="-14039" y="1691821"/>
                  <a:pt x="-43067" y="977900"/>
                  <a:pt x="363333" y="576943"/>
                </a:cubicBezTo>
                <a:cubicBezTo>
                  <a:pt x="769733" y="175986"/>
                  <a:pt x="1611561" y="87993"/>
                  <a:pt x="245339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884919" y="1173818"/>
            <a:ext cx="1753751" cy="1678239"/>
          </a:xfrm>
          <a:custGeom>
            <a:avLst/>
            <a:gdLst>
              <a:gd name="connsiteX0" fmla="*/ 0 w 1981200"/>
              <a:gd name="connsiteY0" fmla="*/ 1719943 h 1719943"/>
              <a:gd name="connsiteX1" fmla="*/ 370115 w 1981200"/>
              <a:gd name="connsiteY1" fmla="*/ 381000 h 1719943"/>
              <a:gd name="connsiteX2" fmla="*/ 1981200 w 1981200"/>
              <a:gd name="connsiteY2" fmla="*/ 0 h 17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0" h="1719943">
                <a:moveTo>
                  <a:pt x="0" y="1719943"/>
                </a:moveTo>
                <a:cubicBezTo>
                  <a:pt x="19957" y="1193800"/>
                  <a:pt x="39915" y="667657"/>
                  <a:pt x="370115" y="381000"/>
                </a:cubicBezTo>
                <a:cubicBezTo>
                  <a:pt x="700315" y="94343"/>
                  <a:pt x="1340757" y="47171"/>
                  <a:pt x="198120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1189719" y="1797761"/>
            <a:ext cx="1438065" cy="1097839"/>
          </a:xfrm>
          <a:custGeom>
            <a:avLst/>
            <a:gdLst>
              <a:gd name="connsiteX0" fmla="*/ 0 w 1665515"/>
              <a:gd name="connsiteY0" fmla="*/ 1072116 h 1072116"/>
              <a:gd name="connsiteX1" fmla="*/ 838200 w 1665515"/>
              <a:gd name="connsiteY1" fmla="*/ 125059 h 1072116"/>
              <a:gd name="connsiteX2" fmla="*/ 1665515 w 1665515"/>
              <a:gd name="connsiteY2" fmla="*/ 37973 h 1072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15" h="1072116">
                <a:moveTo>
                  <a:pt x="0" y="1072116"/>
                </a:moveTo>
                <a:cubicBezTo>
                  <a:pt x="280307" y="684766"/>
                  <a:pt x="560614" y="297416"/>
                  <a:pt x="838200" y="125059"/>
                </a:cubicBezTo>
                <a:cubicBezTo>
                  <a:pt x="1115786" y="-47298"/>
                  <a:pt x="1390650" y="-4663"/>
                  <a:pt x="1665515" y="3797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449491" y="2661509"/>
            <a:ext cx="2178293" cy="582434"/>
          </a:xfrm>
          <a:custGeom>
            <a:avLst/>
            <a:gdLst>
              <a:gd name="connsiteX0" fmla="*/ 0 w 2416628"/>
              <a:gd name="connsiteY0" fmla="*/ 555172 h 555172"/>
              <a:gd name="connsiteX1" fmla="*/ 2416628 w 2416628"/>
              <a:gd name="connsiteY1" fmla="*/ 0 h 55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16628" h="555172">
                <a:moveTo>
                  <a:pt x="0" y="555172"/>
                </a:moveTo>
                <a:lnTo>
                  <a:pt x="2416628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830491" y="3265714"/>
            <a:ext cx="1725285" cy="185057"/>
          </a:xfrm>
          <a:custGeom>
            <a:avLst/>
            <a:gdLst>
              <a:gd name="connsiteX0" fmla="*/ 0 w 1981200"/>
              <a:gd name="connsiteY0" fmla="*/ 0 h 185057"/>
              <a:gd name="connsiteX1" fmla="*/ 1981200 w 1981200"/>
              <a:gd name="connsiteY1" fmla="*/ 185057 h 18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1200" h="185057">
                <a:moveTo>
                  <a:pt x="0" y="0"/>
                </a:moveTo>
                <a:lnTo>
                  <a:pt x="1981200" y="18505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276805" y="3429000"/>
            <a:ext cx="1278971" cy="864985"/>
          </a:xfrm>
          <a:custGeom>
            <a:avLst/>
            <a:gdLst>
              <a:gd name="connsiteX0" fmla="*/ 0 w 1567543"/>
              <a:gd name="connsiteY0" fmla="*/ 0 h 864985"/>
              <a:gd name="connsiteX1" fmla="*/ 772886 w 1567543"/>
              <a:gd name="connsiteY1" fmla="*/ 751114 h 864985"/>
              <a:gd name="connsiteX2" fmla="*/ 1567543 w 1567543"/>
              <a:gd name="connsiteY2" fmla="*/ 849086 h 86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7543" h="864985">
                <a:moveTo>
                  <a:pt x="0" y="0"/>
                </a:moveTo>
                <a:cubicBezTo>
                  <a:pt x="255814" y="304800"/>
                  <a:pt x="511629" y="609600"/>
                  <a:pt x="772886" y="751114"/>
                </a:cubicBezTo>
                <a:cubicBezTo>
                  <a:pt x="1034143" y="892628"/>
                  <a:pt x="1300843" y="870857"/>
                  <a:pt x="1567543" y="8490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362769" y="3701143"/>
            <a:ext cx="2297673" cy="1395420"/>
          </a:xfrm>
          <a:custGeom>
            <a:avLst/>
            <a:gdLst>
              <a:gd name="connsiteX0" fmla="*/ 21408 w 2492465"/>
              <a:gd name="connsiteY0" fmla="*/ 0 h 1395420"/>
              <a:gd name="connsiteX1" fmla="*/ 358865 w 2492465"/>
              <a:gd name="connsiteY1" fmla="*/ 1262743 h 1395420"/>
              <a:gd name="connsiteX2" fmla="*/ 2492465 w 2492465"/>
              <a:gd name="connsiteY2" fmla="*/ 1295400 h 139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2465" h="1395420">
                <a:moveTo>
                  <a:pt x="21408" y="0"/>
                </a:moveTo>
                <a:cubicBezTo>
                  <a:pt x="-15785" y="523421"/>
                  <a:pt x="-52978" y="1046843"/>
                  <a:pt x="358865" y="1262743"/>
                </a:cubicBezTo>
                <a:cubicBezTo>
                  <a:pt x="770708" y="1478643"/>
                  <a:pt x="1631586" y="1387021"/>
                  <a:pt x="2492465" y="129540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706213" y="3722914"/>
            <a:ext cx="1954230" cy="2041799"/>
          </a:xfrm>
          <a:custGeom>
            <a:avLst/>
            <a:gdLst>
              <a:gd name="connsiteX0" fmla="*/ 189593 w 2159907"/>
              <a:gd name="connsiteY0" fmla="*/ 0 h 2041799"/>
              <a:gd name="connsiteX1" fmla="*/ 189593 w 2159907"/>
              <a:gd name="connsiteY1" fmla="*/ 1774372 h 2041799"/>
              <a:gd name="connsiteX2" fmla="*/ 2159907 w 2159907"/>
              <a:gd name="connsiteY2" fmla="*/ 2002972 h 204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9907" h="2041799">
                <a:moveTo>
                  <a:pt x="189593" y="0"/>
                </a:moveTo>
                <a:cubicBezTo>
                  <a:pt x="25400" y="720271"/>
                  <a:pt x="-138793" y="1440543"/>
                  <a:pt x="189593" y="1774372"/>
                </a:cubicBezTo>
                <a:cubicBezTo>
                  <a:pt x="517979" y="2108201"/>
                  <a:pt x="1338943" y="2055586"/>
                  <a:pt x="2159907" y="2002972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1056834" y="3755571"/>
            <a:ext cx="1603609" cy="2684709"/>
          </a:xfrm>
          <a:custGeom>
            <a:avLst/>
            <a:gdLst>
              <a:gd name="connsiteX0" fmla="*/ 165543 w 1798400"/>
              <a:gd name="connsiteY0" fmla="*/ 0 h 2684709"/>
              <a:gd name="connsiteX1" fmla="*/ 154657 w 1798400"/>
              <a:gd name="connsiteY1" fmla="*/ 2362200 h 2684709"/>
              <a:gd name="connsiteX2" fmla="*/ 1798400 w 1798400"/>
              <a:gd name="connsiteY2" fmla="*/ 2601686 h 2684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8400" h="2684709">
                <a:moveTo>
                  <a:pt x="165543" y="0"/>
                </a:moveTo>
                <a:cubicBezTo>
                  <a:pt x="24028" y="964293"/>
                  <a:pt x="-117486" y="1928586"/>
                  <a:pt x="154657" y="2362200"/>
                </a:cubicBezTo>
                <a:cubicBezTo>
                  <a:pt x="426800" y="2795814"/>
                  <a:pt x="1112600" y="2698750"/>
                  <a:pt x="1798400" y="26016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038865" y="429609"/>
            <a:ext cx="393459" cy="3350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/>
          <p:cNvSpPr/>
          <p:nvPr/>
        </p:nvSpPr>
        <p:spPr>
          <a:xfrm>
            <a:off x="5038865" y="1124744"/>
            <a:ext cx="393459" cy="3350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/>
          <p:cNvSpPr/>
          <p:nvPr/>
        </p:nvSpPr>
        <p:spPr>
          <a:xfrm>
            <a:off x="5036147" y="1797761"/>
            <a:ext cx="393459" cy="3350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/>
          <p:cNvSpPr/>
          <p:nvPr/>
        </p:nvSpPr>
        <p:spPr>
          <a:xfrm>
            <a:off x="5036147" y="2589849"/>
            <a:ext cx="393459" cy="3350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/>
          <p:cNvCxnSpPr>
            <a:stCxn id="11" idx="6"/>
            <a:endCxn id="31" idx="1"/>
          </p:cNvCxnSpPr>
          <p:nvPr/>
        </p:nvCxnSpPr>
        <p:spPr>
          <a:xfrm>
            <a:off x="3048946" y="441843"/>
            <a:ext cx="2047540" cy="368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>
            <a:stCxn id="12" idx="6"/>
            <a:endCxn id="31" idx="2"/>
          </p:cNvCxnSpPr>
          <p:nvPr/>
        </p:nvCxnSpPr>
        <p:spPr>
          <a:xfrm flipV="1">
            <a:off x="3053901" y="597157"/>
            <a:ext cx="1984964" cy="5255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14" idx="7"/>
            <a:endCxn id="31" idx="3"/>
          </p:cNvCxnSpPr>
          <p:nvPr/>
        </p:nvCxnSpPr>
        <p:spPr>
          <a:xfrm flipV="1">
            <a:off x="2974508" y="715630"/>
            <a:ext cx="2121978" cy="18194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15" idx="6"/>
            <a:endCxn id="31" idx="3"/>
          </p:cNvCxnSpPr>
          <p:nvPr/>
        </p:nvCxnSpPr>
        <p:spPr>
          <a:xfrm flipV="1">
            <a:off x="3021243" y="715630"/>
            <a:ext cx="2075243" cy="2755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2" idx="7"/>
            <a:endCxn id="97" idx="1"/>
          </p:cNvCxnSpPr>
          <p:nvPr/>
        </p:nvCxnSpPr>
        <p:spPr>
          <a:xfrm>
            <a:off x="2996280" y="996258"/>
            <a:ext cx="2100206" cy="1775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3" idx="6"/>
            <a:endCxn id="97" idx="2"/>
          </p:cNvCxnSpPr>
          <p:nvPr/>
        </p:nvCxnSpPr>
        <p:spPr>
          <a:xfrm flipV="1">
            <a:off x="3032129" y="1292292"/>
            <a:ext cx="2006736" cy="57043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5" idx="6"/>
            <a:endCxn id="97" idx="2"/>
          </p:cNvCxnSpPr>
          <p:nvPr/>
        </p:nvCxnSpPr>
        <p:spPr>
          <a:xfrm flipV="1">
            <a:off x="3021243" y="1292292"/>
            <a:ext cx="2017622" cy="217888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16" idx="6"/>
            <a:endCxn id="97" idx="3"/>
          </p:cNvCxnSpPr>
          <p:nvPr/>
        </p:nvCxnSpPr>
        <p:spPr>
          <a:xfrm flipV="1">
            <a:off x="3021243" y="1410765"/>
            <a:ext cx="2075243" cy="28524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14" idx="6"/>
            <a:endCxn id="98" idx="1"/>
          </p:cNvCxnSpPr>
          <p:nvPr/>
        </p:nvCxnSpPr>
        <p:spPr>
          <a:xfrm flipV="1">
            <a:off x="3032129" y="1846835"/>
            <a:ext cx="2061639" cy="814674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15" idx="5"/>
            <a:endCxn id="98" idx="2"/>
          </p:cNvCxnSpPr>
          <p:nvPr/>
        </p:nvCxnSpPr>
        <p:spPr>
          <a:xfrm flipV="1">
            <a:off x="2963622" y="1965309"/>
            <a:ext cx="2072525" cy="1632329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17" idx="5"/>
            <a:endCxn id="98" idx="2"/>
          </p:cNvCxnSpPr>
          <p:nvPr/>
        </p:nvCxnSpPr>
        <p:spPr>
          <a:xfrm flipV="1">
            <a:off x="2963622" y="1965309"/>
            <a:ext cx="2072525" cy="3144497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18" idx="6"/>
            <a:endCxn id="98" idx="3"/>
          </p:cNvCxnSpPr>
          <p:nvPr/>
        </p:nvCxnSpPr>
        <p:spPr>
          <a:xfrm flipV="1">
            <a:off x="3021243" y="2083782"/>
            <a:ext cx="2072525" cy="3619641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stCxn id="15" idx="5"/>
            <a:endCxn id="99" idx="1"/>
          </p:cNvCxnSpPr>
          <p:nvPr/>
        </p:nvCxnSpPr>
        <p:spPr>
          <a:xfrm flipV="1">
            <a:off x="2963622" y="2638923"/>
            <a:ext cx="2130146" cy="958715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16" idx="5"/>
            <a:endCxn id="99" idx="2"/>
          </p:cNvCxnSpPr>
          <p:nvPr/>
        </p:nvCxnSpPr>
        <p:spPr>
          <a:xfrm flipV="1">
            <a:off x="2963622" y="2757397"/>
            <a:ext cx="2072525" cy="1632329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stCxn id="18" idx="6"/>
            <a:endCxn id="99" idx="2"/>
          </p:cNvCxnSpPr>
          <p:nvPr/>
        </p:nvCxnSpPr>
        <p:spPr>
          <a:xfrm flipV="1">
            <a:off x="3021243" y="2757397"/>
            <a:ext cx="2014904" cy="2946026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19" idx="6"/>
            <a:endCxn id="99" idx="3"/>
          </p:cNvCxnSpPr>
          <p:nvPr/>
        </p:nvCxnSpPr>
        <p:spPr>
          <a:xfrm flipV="1">
            <a:off x="3048946" y="2875870"/>
            <a:ext cx="2044822" cy="3464739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/>
          <p:cNvCxnSpPr>
            <a:stCxn id="31" idx="6"/>
            <a:endCxn id="4" idx="2"/>
          </p:cNvCxnSpPr>
          <p:nvPr/>
        </p:nvCxnSpPr>
        <p:spPr>
          <a:xfrm>
            <a:off x="5432324" y="597157"/>
            <a:ext cx="1481423" cy="249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>
            <a:endCxn id="4" idx="3"/>
          </p:cNvCxnSpPr>
          <p:nvPr/>
        </p:nvCxnSpPr>
        <p:spPr>
          <a:xfrm flipV="1">
            <a:off x="5429606" y="740418"/>
            <a:ext cx="1536432" cy="5283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79512" y="2535046"/>
            <a:ext cx="990210" cy="89395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604544" y="2967094"/>
            <a:ext cx="990210" cy="893954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5000276" y="3958001"/>
            <a:ext cx="393459" cy="335095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5000276" y="4653136"/>
            <a:ext cx="393459" cy="335095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4997558" y="5326153"/>
            <a:ext cx="393459" cy="335095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4997558" y="6118241"/>
            <a:ext cx="393459" cy="335095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11" idx="6"/>
            <a:endCxn id="65" idx="1"/>
          </p:cNvCxnSpPr>
          <p:nvPr/>
        </p:nvCxnSpPr>
        <p:spPr>
          <a:xfrm>
            <a:off x="3048946" y="441843"/>
            <a:ext cx="2008951" cy="3565232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2" idx="6"/>
            <a:endCxn id="65" idx="2"/>
          </p:cNvCxnSpPr>
          <p:nvPr/>
        </p:nvCxnSpPr>
        <p:spPr>
          <a:xfrm>
            <a:off x="3053901" y="1122721"/>
            <a:ext cx="1946375" cy="300282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4" idx="6"/>
            <a:endCxn id="65" idx="2"/>
          </p:cNvCxnSpPr>
          <p:nvPr/>
        </p:nvCxnSpPr>
        <p:spPr>
          <a:xfrm>
            <a:off x="3032129" y="2661509"/>
            <a:ext cx="1968147" cy="146404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15" idx="6"/>
            <a:endCxn id="65" idx="2"/>
          </p:cNvCxnSpPr>
          <p:nvPr/>
        </p:nvCxnSpPr>
        <p:spPr>
          <a:xfrm>
            <a:off x="3021243" y="3471175"/>
            <a:ext cx="1979033" cy="654374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4244746" y="4941168"/>
            <a:ext cx="392772" cy="3570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-1</a:t>
            </a:r>
            <a:endParaRPr lang="ko-KR" altLang="en-US" sz="1600" dirty="0"/>
          </a:p>
        </p:txBody>
      </p:sp>
      <p:sp>
        <p:nvSpPr>
          <p:cNvPr id="82" name="직사각형 81"/>
          <p:cNvSpPr/>
          <p:nvPr/>
        </p:nvSpPr>
        <p:spPr>
          <a:xfrm>
            <a:off x="3836896" y="5304183"/>
            <a:ext cx="392771" cy="3570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</a:t>
            </a:r>
            <a:endParaRPr lang="ko-KR" altLang="en-US" sz="1600" dirty="0"/>
          </a:p>
        </p:txBody>
      </p:sp>
      <p:sp>
        <p:nvSpPr>
          <p:cNvPr id="83" name="직사각형 82"/>
          <p:cNvSpPr/>
          <p:nvPr/>
        </p:nvSpPr>
        <p:spPr>
          <a:xfrm>
            <a:off x="3834158" y="4942725"/>
            <a:ext cx="392772" cy="3570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-1</a:t>
            </a:r>
            <a:endParaRPr lang="ko-KR" altLang="en-US" sz="1600" dirty="0"/>
          </a:p>
        </p:txBody>
      </p:sp>
      <p:sp>
        <p:nvSpPr>
          <p:cNvPr id="84" name="직사각형 83"/>
          <p:cNvSpPr/>
          <p:nvPr/>
        </p:nvSpPr>
        <p:spPr>
          <a:xfrm>
            <a:off x="3989446" y="1487759"/>
            <a:ext cx="357065" cy="3570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-1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355538" y="1487759"/>
            <a:ext cx="357065" cy="3570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-1</a:t>
            </a:r>
            <a:endParaRPr lang="ko-KR" altLang="en-US" sz="1400" dirty="0"/>
          </a:p>
        </p:txBody>
      </p:sp>
      <p:sp>
        <p:nvSpPr>
          <p:cNvPr id="86" name="직사각형 85"/>
          <p:cNvSpPr/>
          <p:nvPr/>
        </p:nvSpPr>
        <p:spPr>
          <a:xfrm>
            <a:off x="4355538" y="1127719"/>
            <a:ext cx="357065" cy="3570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87" name="직사각형 86"/>
          <p:cNvSpPr/>
          <p:nvPr/>
        </p:nvSpPr>
        <p:spPr>
          <a:xfrm>
            <a:off x="3989446" y="1129276"/>
            <a:ext cx="357065" cy="3570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-1</a:t>
            </a:r>
            <a:endParaRPr lang="ko-KR" altLang="en-US" sz="1400" dirty="0"/>
          </a:p>
        </p:txBody>
      </p:sp>
      <p:sp>
        <p:nvSpPr>
          <p:cNvPr id="88" name="직사각형 87"/>
          <p:cNvSpPr/>
          <p:nvPr/>
        </p:nvSpPr>
        <p:spPr>
          <a:xfrm>
            <a:off x="4240480" y="5301208"/>
            <a:ext cx="392771" cy="3570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</a:t>
            </a:r>
            <a:endParaRPr lang="ko-KR" altLang="en-US" sz="1600" dirty="0"/>
          </a:p>
        </p:txBody>
      </p:sp>
      <p:sp>
        <p:nvSpPr>
          <p:cNvPr id="4" name="타원 3"/>
          <p:cNvSpPr/>
          <p:nvPr/>
        </p:nvSpPr>
        <p:spPr>
          <a:xfrm>
            <a:off x="6913747" y="454900"/>
            <a:ext cx="357066" cy="334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/>
          <p:cNvSpPr/>
          <p:nvPr/>
        </p:nvSpPr>
        <p:spPr>
          <a:xfrm>
            <a:off x="6876256" y="1582327"/>
            <a:ext cx="357066" cy="334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6876256" y="2564904"/>
            <a:ext cx="357066" cy="334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/>
          <p:cNvSpPr/>
          <p:nvPr/>
        </p:nvSpPr>
        <p:spPr>
          <a:xfrm>
            <a:off x="6876256" y="3598551"/>
            <a:ext cx="357066" cy="334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/>
          <p:cNvSpPr/>
          <p:nvPr/>
        </p:nvSpPr>
        <p:spPr>
          <a:xfrm>
            <a:off x="6876256" y="4509120"/>
            <a:ext cx="357066" cy="334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/>
          <p:cNvSpPr/>
          <p:nvPr/>
        </p:nvSpPr>
        <p:spPr>
          <a:xfrm>
            <a:off x="6918580" y="5974815"/>
            <a:ext cx="357066" cy="334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/>
          <p:cNvCxnSpPr>
            <a:stCxn id="31" idx="6"/>
            <a:endCxn id="89" idx="1"/>
          </p:cNvCxnSpPr>
          <p:nvPr/>
        </p:nvCxnSpPr>
        <p:spPr>
          <a:xfrm>
            <a:off x="5432324" y="597157"/>
            <a:ext cx="1496223" cy="10341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90" idx="1"/>
          </p:cNvCxnSpPr>
          <p:nvPr/>
        </p:nvCxnSpPr>
        <p:spPr>
          <a:xfrm>
            <a:off x="5474318" y="715630"/>
            <a:ext cx="1454229" cy="18982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endCxn id="100" idx="1"/>
          </p:cNvCxnSpPr>
          <p:nvPr/>
        </p:nvCxnSpPr>
        <p:spPr>
          <a:xfrm>
            <a:off x="5474318" y="715630"/>
            <a:ext cx="1454229" cy="29319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31" idx="5"/>
            <a:endCxn id="102" idx="1"/>
          </p:cNvCxnSpPr>
          <p:nvPr/>
        </p:nvCxnSpPr>
        <p:spPr>
          <a:xfrm>
            <a:off x="5374703" y="715630"/>
            <a:ext cx="1553844" cy="38424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31" idx="5"/>
            <a:endCxn id="104" idx="1"/>
          </p:cNvCxnSpPr>
          <p:nvPr/>
        </p:nvCxnSpPr>
        <p:spPr>
          <a:xfrm>
            <a:off x="5374703" y="715630"/>
            <a:ext cx="1596168" cy="53081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97" idx="6"/>
            <a:endCxn id="89" idx="2"/>
          </p:cNvCxnSpPr>
          <p:nvPr/>
        </p:nvCxnSpPr>
        <p:spPr>
          <a:xfrm>
            <a:off x="5432324" y="1292292"/>
            <a:ext cx="1443932" cy="4572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97" idx="6"/>
            <a:endCxn id="90" idx="1"/>
          </p:cNvCxnSpPr>
          <p:nvPr/>
        </p:nvCxnSpPr>
        <p:spPr>
          <a:xfrm>
            <a:off x="5432324" y="1292292"/>
            <a:ext cx="1496223" cy="132159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97" idx="5"/>
            <a:endCxn id="100" idx="1"/>
          </p:cNvCxnSpPr>
          <p:nvPr/>
        </p:nvCxnSpPr>
        <p:spPr>
          <a:xfrm>
            <a:off x="5374703" y="1410765"/>
            <a:ext cx="1553844" cy="223677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97" idx="5"/>
            <a:endCxn id="102" idx="2"/>
          </p:cNvCxnSpPr>
          <p:nvPr/>
        </p:nvCxnSpPr>
        <p:spPr>
          <a:xfrm>
            <a:off x="5374703" y="1410765"/>
            <a:ext cx="1501553" cy="32656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97" idx="4"/>
            <a:endCxn id="104" idx="2"/>
          </p:cNvCxnSpPr>
          <p:nvPr/>
        </p:nvCxnSpPr>
        <p:spPr>
          <a:xfrm>
            <a:off x="5235595" y="1459839"/>
            <a:ext cx="1682985" cy="468222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65" idx="0"/>
            <a:endCxn id="4" idx="3"/>
          </p:cNvCxnSpPr>
          <p:nvPr/>
        </p:nvCxnSpPr>
        <p:spPr>
          <a:xfrm flipV="1">
            <a:off x="5197006" y="740418"/>
            <a:ext cx="1769032" cy="3217583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65" idx="7"/>
            <a:endCxn id="89" idx="3"/>
          </p:cNvCxnSpPr>
          <p:nvPr/>
        </p:nvCxnSpPr>
        <p:spPr>
          <a:xfrm flipV="1">
            <a:off x="5336114" y="1867845"/>
            <a:ext cx="1592433" cy="213923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stCxn id="65" idx="7"/>
            <a:endCxn id="90" idx="2"/>
          </p:cNvCxnSpPr>
          <p:nvPr/>
        </p:nvCxnSpPr>
        <p:spPr>
          <a:xfrm flipV="1">
            <a:off x="5336114" y="2732157"/>
            <a:ext cx="1540142" cy="1274918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/>
          <p:cNvCxnSpPr>
            <a:stCxn id="65" idx="6"/>
            <a:endCxn id="100" idx="2"/>
          </p:cNvCxnSpPr>
          <p:nvPr/>
        </p:nvCxnSpPr>
        <p:spPr>
          <a:xfrm flipV="1">
            <a:off x="5393735" y="3765804"/>
            <a:ext cx="1482521" cy="359745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/>
          <p:cNvCxnSpPr>
            <a:stCxn id="65" idx="5"/>
            <a:endCxn id="102" idx="2"/>
          </p:cNvCxnSpPr>
          <p:nvPr/>
        </p:nvCxnSpPr>
        <p:spPr>
          <a:xfrm>
            <a:off x="5336114" y="4244022"/>
            <a:ext cx="1540142" cy="432351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65" idx="5"/>
            <a:endCxn id="104" idx="2"/>
          </p:cNvCxnSpPr>
          <p:nvPr/>
        </p:nvCxnSpPr>
        <p:spPr>
          <a:xfrm>
            <a:off x="5336114" y="4244022"/>
            <a:ext cx="1582466" cy="1898046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69" idx="7"/>
            <a:endCxn id="4" idx="3"/>
          </p:cNvCxnSpPr>
          <p:nvPr/>
        </p:nvCxnSpPr>
        <p:spPr>
          <a:xfrm flipV="1">
            <a:off x="5333396" y="740418"/>
            <a:ext cx="1632642" cy="5426897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69" idx="7"/>
            <a:endCxn id="89" idx="3"/>
          </p:cNvCxnSpPr>
          <p:nvPr/>
        </p:nvCxnSpPr>
        <p:spPr>
          <a:xfrm flipV="1">
            <a:off x="5333396" y="1867845"/>
            <a:ext cx="1595151" cy="429947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69" idx="7"/>
            <a:endCxn id="90" idx="2"/>
          </p:cNvCxnSpPr>
          <p:nvPr/>
        </p:nvCxnSpPr>
        <p:spPr>
          <a:xfrm flipV="1">
            <a:off x="5333396" y="2732157"/>
            <a:ext cx="1542860" cy="343515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69" idx="7"/>
            <a:endCxn id="100" idx="3"/>
          </p:cNvCxnSpPr>
          <p:nvPr/>
        </p:nvCxnSpPr>
        <p:spPr>
          <a:xfrm flipV="1">
            <a:off x="5333396" y="3884069"/>
            <a:ext cx="1595151" cy="228324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69" idx="7"/>
            <a:endCxn id="102" idx="3"/>
          </p:cNvCxnSpPr>
          <p:nvPr/>
        </p:nvCxnSpPr>
        <p:spPr>
          <a:xfrm flipV="1">
            <a:off x="5333396" y="4794638"/>
            <a:ext cx="1595151" cy="1372677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69" idx="6"/>
            <a:endCxn id="104" idx="2"/>
          </p:cNvCxnSpPr>
          <p:nvPr/>
        </p:nvCxnSpPr>
        <p:spPr>
          <a:xfrm flipV="1">
            <a:off x="5391017" y="6142068"/>
            <a:ext cx="1527563" cy="14372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5817443"/>
            <a:ext cx="9334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249" y="5877272"/>
            <a:ext cx="94297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" name="타원 112"/>
          <p:cNvSpPr/>
          <p:nvPr/>
        </p:nvSpPr>
        <p:spPr>
          <a:xfrm>
            <a:off x="8456075" y="461592"/>
            <a:ext cx="357066" cy="334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타원 114"/>
          <p:cNvSpPr/>
          <p:nvPr/>
        </p:nvSpPr>
        <p:spPr>
          <a:xfrm>
            <a:off x="8418584" y="1589019"/>
            <a:ext cx="357066" cy="334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/>
          <p:cNvSpPr/>
          <p:nvPr/>
        </p:nvSpPr>
        <p:spPr>
          <a:xfrm>
            <a:off x="8418584" y="2571596"/>
            <a:ext cx="357066" cy="334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/>
          <p:cNvSpPr/>
          <p:nvPr/>
        </p:nvSpPr>
        <p:spPr>
          <a:xfrm>
            <a:off x="8418584" y="3605243"/>
            <a:ext cx="357066" cy="334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타원 120"/>
          <p:cNvSpPr/>
          <p:nvPr/>
        </p:nvSpPr>
        <p:spPr>
          <a:xfrm>
            <a:off x="8418584" y="4515812"/>
            <a:ext cx="357066" cy="334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/>
          <p:cNvSpPr/>
          <p:nvPr/>
        </p:nvSpPr>
        <p:spPr>
          <a:xfrm>
            <a:off x="8460908" y="5981507"/>
            <a:ext cx="357066" cy="334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4" idx="6"/>
            <a:endCxn id="113" idx="2"/>
          </p:cNvCxnSpPr>
          <p:nvPr/>
        </p:nvCxnSpPr>
        <p:spPr>
          <a:xfrm>
            <a:off x="7270813" y="622153"/>
            <a:ext cx="1185262" cy="66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4" idx="6"/>
            <a:endCxn id="115" idx="1"/>
          </p:cNvCxnSpPr>
          <p:nvPr/>
        </p:nvCxnSpPr>
        <p:spPr>
          <a:xfrm>
            <a:off x="7270813" y="622153"/>
            <a:ext cx="1200062" cy="10158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4" idx="5"/>
            <a:endCxn id="123" idx="1"/>
          </p:cNvCxnSpPr>
          <p:nvPr/>
        </p:nvCxnSpPr>
        <p:spPr>
          <a:xfrm>
            <a:off x="7218522" y="740418"/>
            <a:ext cx="1294677" cy="52900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102" idx="7"/>
            <a:endCxn id="113" idx="4"/>
          </p:cNvCxnSpPr>
          <p:nvPr/>
        </p:nvCxnSpPr>
        <p:spPr>
          <a:xfrm flipV="1">
            <a:off x="7181031" y="796097"/>
            <a:ext cx="1453577" cy="37620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102" idx="6"/>
            <a:endCxn id="115" idx="3"/>
          </p:cNvCxnSpPr>
          <p:nvPr/>
        </p:nvCxnSpPr>
        <p:spPr>
          <a:xfrm flipV="1">
            <a:off x="7233322" y="1874537"/>
            <a:ext cx="1237553" cy="28018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102" idx="6"/>
            <a:endCxn id="123" idx="1"/>
          </p:cNvCxnSpPr>
          <p:nvPr/>
        </p:nvCxnSpPr>
        <p:spPr>
          <a:xfrm>
            <a:off x="7233322" y="4676373"/>
            <a:ext cx="1279877" cy="13541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104" idx="6"/>
            <a:endCxn id="123" idx="2"/>
          </p:cNvCxnSpPr>
          <p:nvPr/>
        </p:nvCxnSpPr>
        <p:spPr>
          <a:xfrm>
            <a:off x="7275646" y="6142068"/>
            <a:ext cx="1185262" cy="66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4" idx="4"/>
            <a:endCxn id="119" idx="1"/>
          </p:cNvCxnSpPr>
          <p:nvPr/>
        </p:nvCxnSpPr>
        <p:spPr>
          <a:xfrm>
            <a:off x="7092280" y="789405"/>
            <a:ext cx="1378595" cy="18311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41" name="직선 화살표 연결선 35840"/>
          <p:cNvCxnSpPr>
            <a:stCxn id="4" idx="5"/>
            <a:endCxn id="120" idx="2"/>
          </p:cNvCxnSpPr>
          <p:nvPr/>
        </p:nvCxnSpPr>
        <p:spPr>
          <a:xfrm>
            <a:off x="7218522" y="740418"/>
            <a:ext cx="1200062" cy="30320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45" name="직선 화살표 연결선 35844"/>
          <p:cNvCxnSpPr>
            <a:stCxn id="89" idx="6"/>
            <a:endCxn id="113" idx="2"/>
          </p:cNvCxnSpPr>
          <p:nvPr/>
        </p:nvCxnSpPr>
        <p:spPr>
          <a:xfrm flipV="1">
            <a:off x="7233322" y="628845"/>
            <a:ext cx="1222753" cy="11207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47" name="직선 화살표 연결선 35846"/>
          <p:cNvCxnSpPr>
            <a:stCxn id="89" idx="6"/>
            <a:endCxn id="115" idx="3"/>
          </p:cNvCxnSpPr>
          <p:nvPr/>
        </p:nvCxnSpPr>
        <p:spPr>
          <a:xfrm>
            <a:off x="7233322" y="1749580"/>
            <a:ext cx="1237553" cy="1249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49" name="직선 화살표 연결선 35848"/>
          <p:cNvCxnSpPr>
            <a:stCxn id="89" idx="4"/>
            <a:endCxn id="119" idx="1"/>
          </p:cNvCxnSpPr>
          <p:nvPr/>
        </p:nvCxnSpPr>
        <p:spPr>
          <a:xfrm>
            <a:off x="7054789" y="1916832"/>
            <a:ext cx="1416086" cy="7037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52" name="직선 화살표 연결선 35851"/>
          <p:cNvCxnSpPr>
            <a:stCxn id="90" idx="6"/>
            <a:endCxn id="119" idx="2"/>
          </p:cNvCxnSpPr>
          <p:nvPr/>
        </p:nvCxnSpPr>
        <p:spPr>
          <a:xfrm>
            <a:off x="7233322" y="2732157"/>
            <a:ext cx="1185262" cy="66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55" name="직선 화살표 연결선 35854"/>
          <p:cNvCxnSpPr>
            <a:stCxn id="90" idx="6"/>
            <a:endCxn id="113" idx="3"/>
          </p:cNvCxnSpPr>
          <p:nvPr/>
        </p:nvCxnSpPr>
        <p:spPr>
          <a:xfrm flipV="1">
            <a:off x="7233322" y="747110"/>
            <a:ext cx="1275044" cy="19850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60" name="직선 화살표 연결선 35859"/>
          <p:cNvCxnSpPr>
            <a:stCxn id="104" idx="0"/>
            <a:endCxn id="119" idx="2"/>
          </p:cNvCxnSpPr>
          <p:nvPr/>
        </p:nvCxnSpPr>
        <p:spPr>
          <a:xfrm flipV="1">
            <a:off x="7097113" y="2738849"/>
            <a:ext cx="1321471" cy="32359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62" name="직선 화살표 연결선 35861"/>
          <p:cNvCxnSpPr>
            <a:stCxn id="104" idx="7"/>
            <a:endCxn id="120" idx="3"/>
          </p:cNvCxnSpPr>
          <p:nvPr/>
        </p:nvCxnSpPr>
        <p:spPr>
          <a:xfrm flipV="1">
            <a:off x="7223355" y="3890761"/>
            <a:ext cx="1247520" cy="21330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64" name="직선 화살표 연결선 35863"/>
          <p:cNvCxnSpPr>
            <a:stCxn id="104" idx="7"/>
            <a:endCxn id="121" idx="2"/>
          </p:cNvCxnSpPr>
          <p:nvPr/>
        </p:nvCxnSpPr>
        <p:spPr>
          <a:xfrm flipV="1">
            <a:off x="7223355" y="4683065"/>
            <a:ext cx="1195229" cy="13407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86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341" y="5832301"/>
            <a:ext cx="98107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폭발 1 5"/>
          <p:cNvSpPr/>
          <p:nvPr/>
        </p:nvSpPr>
        <p:spPr>
          <a:xfrm>
            <a:off x="5048834" y="344799"/>
            <a:ext cx="522992" cy="551778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폭발 1 124"/>
          <p:cNvSpPr/>
          <p:nvPr/>
        </p:nvSpPr>
        <p:spPr>
          <a:xfrm>
            <a:off x="5004048" y="5973566"/>
            <a:ext cx="522992" cy="551778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폭발 1 126"/>
          <p:cNvSpPr/>
          <p:nvPr/>
        </p:nvSpPr>
        <p:spPr>
          <a:xfrm>
            <a:off x="6785312" y="3381278"/>
            <a:ext cx="522992" cy="551778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폭발 1 128"/>
          <p:cNvSpPr/>
          <p:nvPr/>
        </p:nvSpPr>
        <p:spPr>
          <a:xfrm>
            <a:off x="6876256" y="1556792"/>
            <a:ext cx="522992" cy="551778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폭발 1 130"/>
          <p:cNvSpPr/>
          <p:nvPr/>
        </p:nvSpPr>
        <p:spPr>
          <a:xfrm>
            <a:off x="8369488" y="2445174"/>
            <a:ext cx="522992" cy="551778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470875" y="292494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얼굴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55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16832"/>
            <a:ext cx="8105775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69485" y="49411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영상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139952" y="4869160"/>
            <a:ext cx="19062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커널</a:t>
            </a:r>
            <a:r>
              <a:rPr lang="ko-KR" altLang="en-US" dirty="0" smtClean="0"/>
              <a:t> </a:t>
            </a:r>
            <a:r>
              <a:rPr lang="en-US" altLang="ko-KR" dirty="0" smtClean="0"/>
              <a:t>(kernel)</a:t>
            </a:r>
          </a:p>
          <a:p>
            <a:r>
              <a:rPr lang="ko-KR" altLang="en-US" dirty="0" smtClean="0"/>
              <a:t>윈도우 </a:t>
            </a:r>
            <a:r>
              <a:rPr lang="en-US" altLang="ko-KR" dirty="0" smtClean="0"/>
              <a:t>(window)</a:t>
            </a:r>
          </a:p>
          <a:p>
            <a:r>
              <a:rPr lang="ko-KR" altLang="en-US" dirty="0" smtClean="0"/>
              <a:t>마스크 </a:t>
            </a:r>
            <a:r>
              <a:rPr lang="en-US" altLang="ko-KR" dirty="0" smtClean="0"/>
              <a:t>(mask)</a:t>
            </a:r>
          </a:p>
          <a:p>
            <a:r>
              <a:rPr lang="en-US" altLang="ko-KR" dirty="0" smtClean="0"/>
              <a:t>weight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476672"/>
            <a:ext cx="2659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2-D </a:t>
            </a:r>
            <a:r>
              <a:rPr lang="ko-KR" altLang="en-US" sz="3200" dirty="0" err="1" smtClean="0"/>
              <a:t>컨볼루션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3446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1938338"/>
            <a:ext cx="8020050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5536" y="476672"/>
            <a:ext cx="2659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2-D </a:t>
            </a:r>
            <a:r>
              <a:rPr lang="ko-KR" altLang="en-US" sz="3200" dirty="0" err="1" smtClean="0"/>
              <a:t>컨볼루션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6024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1995488"/>
            <a:ext cx="7934325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5536" y="476672"/>
            <a:ext cx="2659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2-D </a:t>
            </a:r>
            <a:r>
              <a:rPr lang="ko-KR" altLang="en-US" sz="3200" dirty="0" err="1" smtClean="0"/>
              <a:t>컨볼루션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3991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971675"/>
            <a:ext cx="7781925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5536" y="476672"/>
            <a:ext cx="2659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2-D </a:t>
            </a:r>
            <a:r>
              <a:rPr lang="ko-KR" altLang="en-US" sz="3200" dirty="0" err="1" smtClean="0"/>
              <a:t>컨볼루션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86030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517597" y="116632"/>
            <a:ext cx="5862715" cy="4467894"/>
            <a:chOff x="718475" y="404664"/>
            <a:chExt cx="7093885" cy="5406152"/>
          </a:xfrm>
        </p:grpSpPr>
        <p:sp>
          <p:nvSpPr>
            <p:cNvPr id="4" name="타원 3"/>
            <p:cNvSpPr/>
            <p:nvPr/>
          </p:nvSpPr>
          <p:spPr>
            <a:xfrm>
              <a:off x="3681300" y="404664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3681300" y="1885179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3681300" y="3397347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3681300" y="4981523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6025911" y="1916832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6025911" y="3397347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999752" y="1556792"/>
              <a:ext cx="576064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-1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584442" y="2132856"/>
              <a:ext cx="576064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-1</a:t>
              </a:r>
              <a:endParaRPr lang="ko-KR" altLang="en-US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593068" y="1548166"/>
              <a:ext cx="576064" cy="576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99752" y="2132856"/>
              <a:ext cx="576064" cy="576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cxnSp>
          <p:nvCxnSpPr>
            <p:cNvPr id="15" name="직선 연결선 14"/>
            <p:cNvCxnSpPr>
              <a:stCxn id="4" idx="6"/>
              <a:endCxn id="8" idx="2"/>
            </p:cNvCxnSpPr>
            <p:nvPr/>
          </p:nvCxnSpPr>
          <p:spPr>
            <a:xfrm>
              <a:off x="4289017" y="708523"/>
              <a:ext cx="1736894" cy="1512168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stCxn id="5" idx="6"/>
              <a:endCxn id="8" idx="2"/>
            </p:cNvCxnSpPr>
            <p:nvPr/>
          </p:nvCxnSpPr>
          <p:spPr>
            <a:xfrm>
              <a:off x="4289017" y="2189038"/>
              <a:ext cx="1736894" cy="31653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>
              <a:stCxn id="6" idx="6"/>
              <a:endCxn id="8" idx="2"/>
            </p:cNvCxnSpPr>
            <p:nvPr/>
          </p:nvCxnSpPr>
          <p:spPr>
            <a:xfrm flipV="1">
              <a:off x="4289017" y="2220691"/>
              <a:ext cx="1736894" cy="1480515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7" idx="6"/>
            </p:cNvCxnSpPr>
            <p:nvPr/>
          </p:nvCxnSpPr>
          <p:spPr>
            <a:xfrm flipV="1">
              <a:off x="4289017" y="2348880"/>
              <a:ext cx="1736894" cy="2936502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2" name="개체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35657820"/>
                </p:ext>
              </p:extLst>
            </p:nvPr>
          </p:nvGraphicFramePr>
          <p:xfrm>
            <a:off x="4991475" y="967535"/>
            <a:ext cx="490025" cy="517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516" name="수식" r:id="rId3" imgW="228600" imgH="241200" progId="Equation.3">
                    <p:embed/>
                  </p:oleObj>
                </mc:Choice>
                <mc:Fallback>
                  <p:oleObj name="수식" r:id="rId3" imgW="22860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991475" y="967535"/>
                          <a:ext cx="490025" cy="51724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개체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36417533"/>
                </p:ext>
              </p:extLst>
            </p:nvPr>
          </p:nvGraphicFramePr>
          <p:xfrm>
            <a:off x="4401380" y="1700808"/>
            <a:ext cx="544474" cy="5169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517" name="수식" r:id="rId5" imgW="253800" imgH="241200" progId="Equation.3">
                    <p:embed/>
                  </p:oleObj>
                </mc:Choice>
                <mc:Fallback>
                  <p:oleObj name="수식" r:id="rId5" imgW="25380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01380" y="1700808"/>
                          <a:ext cx="544474" cy="5169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개체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98198667"/>
                </p:ext>
              </p:extLst>
            </p:nvPr>
          </p:nvGraphicFramePr>
          <p:xfrm>
            <a:off x="4386541" y="2696054"/>
            <a:ext cx="544474" cy="5169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518" name="수식" r:id="rId7" imgW="253800" imgH="241200" progId="Equation.3">
                    <p:embed/>
                  </p:oleObj>
                </mc:Choice>
                <mc:Fallback>
                  <p:oleObj name="수식" r:id="rId7" imgW="25380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6541" y="2696054"/>
                          <a:ext cx="544474" cy="5169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개체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24699633"/>
                </p:ext>
              </p:extLst>
            </p:nvPr>
          </p:nvGraphicFramePr>
          <p:xfrm>
            <a:off x="4257364" y="3992198"/>
            <a:ext cx="544474" cy="5169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519" name="수식" r:id="rId9" imgW="253800" imgH="241200" progId="Equation.3">
                    <p:embed/>
                  </p:oleObj>
                </mc:Choice>
                <mc:Fallback>
                  <p:oleObj name="수식" r:id="rId9" imgW="25380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57364" y="3992198"/>
                          <a:ext cx="544474" cy="5169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7" name="직선 연결선 26"/>
            <p:cNvCxnSpPr>
              <a:stCxn id="4" idx="5"/>
              <a:endCxn id="9" idx="1"/>
            </p:cNvCxnSpPr>
            <p:nvPr/>
          </p:nvCxnSpPr>
          <p:spPr>
            <a:xfrm>
              <a:off x="4200019" y="923383"/>
              <a:ext cx="1914890" cy="25629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>
              <a:stCxn id="5" idx="5"/>
              <a:endCxn id="9" idx="2"/>
            </p:cNvCxnSpPr>
            <p:nvPr/>
          </p:nvCxnSpPr>
          <p:spPr>
            <a:xfrm>
              <a:off x="4200019" y="2403898"/>
              <a:ext cx="1825892" cy="12973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>
              <a:stCxn id="6" idx="6"/>
              <a:endCxn id="9" idx="2"/>
            </p:cNvCxnSpPr>
            <p:nvPr/>
          </p:nvCxnSpPr>
          <p:spPr>
            <a:xfrm>
              <a:off x="4289017" y="3701206"/>
              <a:ext cx="173689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>
              <a:stCxn id="7" idx="6"/>
              <a:endCxn id="9" idx="3"/>
            </p:cNvCxnSpPr>
            <p:nvPr/>
          </p:nvCxnSpPr>
          <p:spPr>
            <a:xfrm flipV="1">
              <a:off x="4289017" y="3916066"/>
              <a:ext cx="1825892" cy="13693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>
              <a:stCxn id="8" idx="6"/>
            </p:cNvCxnSpPr>
            <p:nvPr/>
          </p:nvCxnSpPr>
          <p:spPr>
            <a:xfrm flipV="1">
              <a:off x="6633628" y="2220690"/>
              <a:ext cx="648072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>
              <a:stCxn id="9" idx="6"/>
            </p:cNvCxnSpPr>
            <p:nvPr/>
          </p:nvCxnSpPr>
          <p:spPr>
            <a:xfrm>
              <a:off x="6633628" y="3701206"/>
              <a:ext cx="64807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425716" y="1988840"/>
              <a:ext cx="3866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/>
                <a:t>A</a:t>
              </a:r>
              <a:endParaRPr lang="ko-KR" altLang="en-US" sz="24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399838" y="3462765"/>
              <a:ext cx="3642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/>
                <a:t>B</a:t>
              </a:r>
              <a:endParaRPr lang="ko-KR" altLang="en-US" sz="2400" dirty="0"/>
            </a:p>
          </p:txBody>
        </p:sp>
        <p:sp>
          <p:nvSpPr>
            <p:cNvPr id="40" name="자유형 39"/>
            <p:cNvSpPr/>
            <p:nvPr/>
          </p:nvSpPr>
          <p:spPr>
            <a:xfrm>
              <a:off x="1304861" y="531751"/>
              <a:ext cx="2380890" cy="1020276"/>
            </a:xfrm>
            <a:custGeom>
              <a:avLst/>
              <a:gdLst>
                <a:gd name="connsiteX0" fmla="*/ 0 w 2380890"/>
                <a:gd name="connsiteY0" fmla="*/ 1020276 h 1020276"/>
                <a:gd name="connsiteX1" fmla="*/ 681486 w 2380890"/>
                <a:gd name="connsiteY1" fmla="*/ 71371 h 1020276"/>
                <a:gd name="connsiteX2" fmla="*/ 2380890 w 2380890"/>
                <a:gd name="connsiteY2" fmla="*/ 140382 h 1020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0890" h="1020276">
                  <a:moveTo>
                    <a:pt x="0" y="1020276"/>
                  </a:moveTo>
                  <a:cubicBezTo>
                    <a:pt x="142335" y="619148"/>
                    <a:pt x="284671" y="218020"/>
                    <a:pt x="681486" y="71371"/>
                  </a:cubicBezTo>
                  <a:cubicBezTo>
                    <a:pt x="1078301" y="-75278"/>
                    <a:pt x="1729595" y="32552"/>
                    <a:pt x="2380890" y="140382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2141623" y="1770486"/>
              <a:ext cx="1561381" cy="307753"/>
            </a:xfrm>
            <a:custGeom>
              <a:avLst/>
              <a:gdLst>
                <a:gd name="connsiteX0" fmla="*/ 0 w 1561381"/>
                <a:gd name="connsiteY0" fmla="*/ 5828 h 307753"/>
                <a:gd name="connsiteX1" fmla="*/ 845389 w 1561381"/>
                <a:gd name="connsiteY1" fmla="*/ 40334 h 307753"/>
                <a:gd name="connsiteX2" fmla="*/ 1561381 w 1561381"/>
                <a:gd name="connsiteY2" fmla="*/ 307753 h 307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1381" h="307753">
                  <a:moveTo>
                    <a:pt x="0" y="5828"/>
                  </a:moveTo>
                  <a:cubicBezTo>
                    <a:pt x="292579" y="-2080"/>
                    <a:pt x="585159" y="-9987"/>
                    <a:pt x="845389" y="40334"/>
                  </a:cubicBezTo>
                  <a:cubicBezTo>
                    <a:pt x="1105619" y="90655"/>
                    <a:pt x="1333500" y="199204"/>
                    <a:pt x="1561381" y="30775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1265456" y="2733846"/>
              <a:ext cx="2437548" cy="1092478"/>
            </a:xfrm>
            <a:custGeom>
              <a:avLst/>
              <a:gdLst>
                <a:gd name="connsiteX0" fmla="*/ 4899 w 2437548"/>
                <a:gd name="connsiteY0" fmla="*/ 0 h 1092478"/>
                <a:gd name="connsiteX1" fmla="*/ 272318 w 2437548"/>
                <a:gd name="connsiteY1" fmla="*/ 1035170 h 1092478"/>
                <a:gd name="connsiteX2" fmla="*/ 1756061 w 2437548"/>
                <a:gd name="connsiteY2" fmla="*/ 957532 h 1092478"/>
                <a:gd name="connsiteX3" fmla="*/ 2437548 w 2437548"/>
                <a:gd name="connsiteY3" fmla="*/ 948906 h 109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548" h="1092478">
                  <a:moveTo>
                    <a:pt x="4899" y="0"/>
                  </a:moveTo>
                  <a:cubicBezTo>
                    <a:pt x="-7322" y="437790"/>
                    <a:pt x="-19542" y="875581"/>
                    <a:pt x="272318" y="1035170"/>
                  </a:cubicBezTo>
                  <a:cubicBezTo>
                    <a:pt x="564178" y="1194759"/>
                    <a:pt x="1395189" y="971909"/>
                    <a:pt x="1756061" y="957532"/>
                  </a:cubicBezTo>
                  <a:cubicBezTo>
                    <a:pt x="2116933" y="943155"/>
                    <a:pt x="2277240" y="946030"/>
                    <a:pt x="2437548" y="948906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자유형 42"/>
            <p:cNvSpPr/>
            <p:nvPr/>
          </p:nvSpPr>
          <p:spPr>
            <a:xfrm>
              <a:off x="1925962" y="2751099"/>
              <a:ext cx="1751163" cy="2684370"/>
            </a:xfrm>
            <a:custGeom>
              <a:avLst/>
              <a:gdLst>
                <a:gd name="connsiteX0" fmla="*/ 0 w 1751163"/>
                <a:gd name="connsiteY0" fmla="*/ 0 h 2684370"/>
                <a:gd name="connsiteX1" fmla="*/ 319178 w 1751163"/>
                <a:gd name="connsiteY1" fmla="*/ 2372264 h 2684370"/>
                <a:gd name="connsiteX2" fmla="*/ 1751163 w 1751163"/>
                <a:gd name="connsiteY2" fmla="*/ 2587925 h 268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51163" h="2684370">
                  <a:moveTo>
                    <a:pt x="0" y="0"/>
                  </a:moveTo>
                  <a:cubicBezTo>
                    <a:pt x="13659" y="970471"/>
                    <a:pt x="27318" y="1940943"/>
                    <a:pt x="319178" y="2372264"/>
                  </a:cubicBezTo>
                  <a:cubicBezTo>
                    <a:pt x="611038" y="2803585"/>
                    <a:pt x="1181100" y="2695755"/>
                    <a:pt x="1751163" y="258792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18475" y="2708920"/>
              <a:ext cx="12346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사람영상</a:t>
              </a:r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321260" y="708523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-1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249252" y="3717032"/>
              <a:ext cx="376678" cy="446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1</a:t>
              </a:r>
              <a:endPara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297988" y="206084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00B050"/>
                  </a:solidFill>
                </a:rPr>
                <a:t>1</a:t>
              </a:r>
              <a:endParaRPr lang="ko-KR" altLang="en-US" dirty="0">
                <a:solidFill>
                  <a:srgbClr val="00B050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321260" y="5363924"/>
              <a:ext cx="491115" cy="446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C00000"/>
                  </a:solidFill>
                </a:rPr>
                <a:t>-1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971600" y="4839443"/>
            <a:ext cx="5735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A  =  </a:t>
            </a:r>
            <a:r>
              <a:rPr lang="en-US" altLang="ko-KR" sz="2400" dirty="0" smtClean="0">
                <a:solidFill>
                  <a:srgbClr val="FF0000"/>
                </a:solidFill>
              </a:rPr>
              <a:t>-1       </a:t>
            </a:r>
            <a:r>
              <a:rPr lang="en-US" altLang="ko-KR" sz="2400" dirty="0" smtClean="0"/>
              <a:t>        + </a:t>
            </a:r>
            <a:r>
              <a:rPr lang="en-US" altLang="ko-KR" sz="2400" dirty="0" smtClean="0">
                <a:solidFill>
                  <a:srgbClr val="00B050"/>
                </a:solidFill>
              </a:rPr>
              <a:t>1    </a:t>
            </a:r>
            <a:r>
              <a:rPr lang="en-US" altLang="ko-KR" sz="2400" dirty="0" smtClean="0"/>
              <a:t>         +  </a:t>
            </a:r>
            <a:r>
              <a:rPr lang="en-US" altLang="ko-KR" sz="2400" dirty="0" smtClean="0">
                <a:solidFill>
                  <a:srgbClr val="FFC000"/>
                </a:solidFill>
              </a:rPr>
              <a:t>1    </a:t>
            </a:r>
            <a:r>
              <a:rPr lang="en-US" altLang="ko-KR" sz="2400" dirty="0" smtClean="0"/>
              <a:t>         + -</a:t>
            </a:r>
            <a:r>
              <a:rPr lang="en-US" altLang="ko-KR" sz="2400" dirty="0" smtClean="0">
                <a:solidFill>
                  <a:srgbClr val="C00000"/>
                </a:solidFill>
              </a:rPr>
              <a:t>1      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graphicFrame>
        <p:nvGraphicFramePr>
          <p:cNvPr id="50" name="개체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8440154"/>
              </p:ext>
            </p:extLst>
          </p:nvPr>
        </p:nvGraphicFramePr>
        <p:xfrm>
          <a:off x="2035200" y="4809461"/>
          <a:ext cx="7366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20" name="수식" r:id="rId11" imgW="342720" imgH="241200" progId="Equation.3">
                  <p:embed/>
                </p:oleObj>
              </mc:Choice>
              <mc:Fallback>
                <p:oleObj name="수식" r:id="rId11" imgW="3427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5200" y="4809461"/>
                        <a:ext cx="736600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개체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9004487"/>
              </p:ext>
            </p:extLst>
          </p:nvPr>
        </p:nvGraphicFramePr>
        <p:xfrm>
          <a:off x="3448497" y="4797152"/>
          <a:ext cx="79057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21" name="수식" r:id="rId13" imgW="368280" imgH="241200" progId="Equation.3">
                  <p:embed/>
                </p:oleObj>
              </mc:Choice>
              <mc:Fallback>
                <p:oleObj name="수식" r:id="rId13" imgW="3682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8497" y="4797152"/>
                        <a:ext cx="790575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개체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1422399"/>
              </p:ext>
            </p:extLst>
          </p:nvPr>
        </p:nvGraphicFramePr>
        <p:xfrm>
          <a:off x="4788024" y="4797152"/>
          <a:ext cx="792163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22" name="수식" r:id="rId15" imgW="368280" imgH="241200" progId="Equation.3">
                  <p:embed/>
                </p:oleObj>
              </mc:Choice>
              <mc:Fallback>
                <p:oleObj name="수식" r:id="rId15" imgW="3682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8024" y="4797152"/>
                        <a:ext cx="792163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개체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7859062"/>
              </p:ext>
            </p:extLst>
          </p:nvPr>
        </p:nvGraphicFramePr>
        <p:xfrm>
          <a:off x="6228184" y="4805678"/>
          <a:ext cx="792163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23" name="수식" r:id="rId17" imgW="368280" imgH="241200" progId="Equation.3">
                  <p:embed/>
                </p:oleObj>
              </mc:Choice>
              <mc:Fallback>
                <p:oleObj name="수식" r:id="rId17" imgW="3682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8184" y="4805678"/>
                        <a:ext cx="792163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07504" y="5643996"/>
            <a:ext cx="87595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문제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만약                                           이 각각 </a:t>
            </a:r>
            <a:r>
              <a:rPr lang="en-US" altLang="ko-KR" dirty="0" smtClean="0"/>
              <a:t>-1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의 값만 가질 수 있을 때 사람 영상이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ko-KR" altLang="en-US" dirty="0" smtClean="0"/>
              <a:t>입력으로 들어갈 때 </a:t>
            </a:r>
            <a:r>
              <a:rPr lang="en-US" altLang="ko-KR" dirty="0" smtClean="0"/>
              <a:t>A</a:t>
            </a:r>
            <a:r>
              <a:rPr lang="ko-KR" altLang="en-US" dirty="0" smtClean="0"/>
              <a:t>가 가장 크게 되게 하려면                                         의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ko-KR" altLang="en-US" dirty="0" smtClean="0"/>
              <a:t>값들은 무엇으로 주면 되는가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graphicFrame>
        <p:nvGraphicFramePr>
          <p:cNvPr id="14" name="개체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1721554"/>
              </p:ext>
            </p:extLst>
          </p:nvPr>
        </p:nvGraphicFramePr>
        <p:xfrm>
          <a:off x="1408002" y="5614641"/>
          <a:ext cx="2074246" cy="427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24" name="수식" r:id="rId19" imgW="1168200" imgH="241200" progId="Equation.3">
                  <p:embed/>
                </p:oleObj>
              </mc:Choice>
              <mc:Fallback>
                <p:oleObj name="수식" r:id="rId19" imgW="11682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8002" y="5614641"/>
                        <a:ext cx="2074246" cy="4277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개체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6176070"/>
              </p:ext>
            </p:extLst>
          </p:nvPr>
        </p:nvGraphicFramePr>
        <p:xfrm>
          <a:off x="5292080" y="5892142"/>
          <a:ext cx="2074862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25" name="수식" r:id="rId21" imgW="1168200" imgH="241200" progId="Equation.3">
                  <p:embed/>
                </p:oleObj>
              </mc:Choice>
              <mc:Fallback>
                <p:oleObj name="수식" r:id="rId21" imgW="11682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080" y="5892142"/>
                        <a:ext cx="2074862" cy="42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341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2420888"/>
            <a:ext cx="829627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839906"/>
            <a:ext cx="13716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476672"/>
            <a:ext cx="2659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2-D </a:t>
            </a:r>
            <a:r>
              <a:rPr lang="ko-KR" altLang="en-US" sz="3200" dirty="0" err="1" smtClean="0"/>
              <a:t>컨볼루션</a:t>
            </a:r>
            <a:endParaRPr lang="ko-KR" alt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4067944" y="1988840"/>
            <a:ext cx="1025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kernel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0934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50" y="1051283"/>
            <a:ext cx="8529100" cy="4755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045174" y="3212976"/>
            <a:ext cx="654618" cy="595107"/>
          </a:xfrm>
          <a:prstGeom prst="rect">
            <a:avLst/>
          </a:prstGeom>
          <a:noFill/>
          <a:ln w="57150">
            <a:solidFill>
              <a:srgbClr val="37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2699792" y="3212976"/>
            <a:ext cx="4392488" cy="792088"/>
          </a:xfrm>
          <a:prstGeom prst="line">
            <a:avLst/>
          </a:prstGeom>
          <a:ln w="57150">
            <a:solidFill>
              <a:srgbClr val="37C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699792" y="3808083"/>
            <a:ext cx="4392488" cy="196981"/>
          </a:xfrm>
          <a:prstGeom prst="line">
            <a:avLst/>
          </a:prstGeom>
          <a:ln w="57150">
            <a:solidFill>
              <a:srgbClr val="37C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494654" y="2671007"/>
            <a:ext cx="654618" cy="654618"/>
          </a:xfrm>
          <a:prstGeom prst="rect">
            <a:avLst/>
          </a:prstGeom>
          <a:noFill/>
          <a:ln w="76200">
            <a:solidFill>
              <a:srgbClr val="1E2D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3149272" y="2564904"/>
            <a:ext cx="3871000" cy="106103"/>
          </a:xfrm>
          <a:prstGeom prst="line">
            <a:avLst/>
          </a:prstGeom>
          <a:ln w="57150">
            <a:solidFill>
              <a:srgbClr val="1E2D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V="1">
            <a:off x="3149272" y="2564904"/>
            <a:ext cx="3871000" cy="760721"/>
          </a:xfrm>
          <a:prstGeom prst="line">
            <a:avLst/>
          </a:prstGeom>
          <a:ln w="57150">
            <a:solidFill>
              <a:srgbClr val="1E2D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7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725763"/>
            <a:ext cx="2581275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59" y="3425527"/>
            <a:ext cx="4067175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502" y="188640"/>
            <a:ext cx="3571632" cy="2335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4326894"/>
              </p:ext>
            </p:extLst>
          </p:nvPr>
        </p:nvGraphicFramePr>
        <p:xfrm>
          <a:off x="411163" y="1663700"/>
          <a:ext cx="3336925" cy="165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1" name="수식" r:id="rId6" imgW="1460160" imgH="723600" progId="Equation.3">
                  <p:embed/>
                </p:oleObj>
              </mc:Choice>
              <mc:Fallback>
                <p:oleObj name="수식" r:id="rId6" imgW="1460160" imgH="723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1163" y="1663700"/>
                        <a:ext cx="3336925" cy="165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오른쪽 화살표 3"/>
          <p:cNvSpPr/>
          <p:nvPr/>
        </p:nvSpPr>
        <p:spPr>
          <a:xfrm>
            <a:off x="4067944" y="4149080"/>
            <a:ext cx="639558" cy="574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2555776" y="3775332"/>
            <a:ext cx="504056" cy="5177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5" idx="0"/>
          </p:cNvCxnSpPr>
          <p:nvPr/>
        </p:nvCxnSpPr>
        <p:spPr>
          <a:xfrm flipV="1">
            <a:off x="2807804" y="2420888"/>
            <a:ext cx="252028" cy="13544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1939255" y="2591136"/>
            <a:ext cx="637059" cy="46334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8" idx="3"/>
          </p:cNvCxnSpPr>
          <p:nvPr/>
        </p:nvCxnSpPr>
        <p:spPr>
          <a:xfrm>
            <a:off x="2576314" y="2822806"/>
            <a:ext cx="4299942" cy="952526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9552" y="971436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Sigmoid function</a:t>
            </a:r>
            <a:endParaRPr lang="ko-KR" altLang="en-US" dirty="0"/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9741356"/>
              </p:ext>
            </p:extLst>
          </p:nvPr>
        </p:nvGraphicFramePr>
        <p:xfrm>
          <a:off x="2312213" y="836712"/>
          <a:ext cx="1654175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2" name="수식" r:id="rId8" imgW="723600" imgH="355320" progId="Equation.3">
                  <p:embed/>
                </p:oleObj>
              </mc:Choice>
              <mc:Fallback>
                <p:oleObj name="수식" r:id="rId8" imgW="723600" imgH="355320" progId="Equation.3">
                  <p:embed/>
                  <p:pic>
                    <p:nvPicPr>
                      <p:cNvPr id="0" name="개체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2213" y="836712"/>
                        <a:ext cx="1654175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39552" y="476672"/>
            <a:ext cx="1792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비선형 함수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0840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7" y="1556792"/>
            <a:ext cx="8048625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9552" y="476672"/>
            <a:ext cx="1792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비선형 함수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6833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1276350"/>
            <a:ext cx="8715375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5536" y="476672"/>
            <a:ext cx="1792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경계선 처리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2965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3" y="2009775"/>
            <a:ext cx="7534275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3568" y="755993"/>
            <a:ext cx="2503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Max Pooling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72834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2076450"/>
            <a:ext cx="8372475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9552" y="899428"/>
            <a:ext cx="764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이 </a:t>
            </a:r>
            <a:r>
              <a:rPr lang="en-US" altLang="ko-KR" sz="2400" dirty="0" smtClean="0"/>
              <a:t>2</a:t>
            </a:r>
            <a:r>
              <a:rPr lang="ko-KR" altLang="en-US" sz="2400" dirty="0" smtClean="0"/>
              <a:t>개 영상은 같은 결과를 냄을 계산을 통해 확인해보기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8833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12776"/>
            <a:ext cx="8433955" cy="3498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21560" y="1295400"/>
            <a:ext cx="4078432" cy="3581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291124" y="6300028"/>
            <a:ext cx="380264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Slides by </a:t>
            </a:r>
            <a:r>
              <a:rPr lang="en-US" altLang="ko-KR" dirty="0" err="1"/>
              <a:t>Abin</a:t>
            </a:r>
            <a:r>
              <a:rPr lang="en-US" altLang="ko-KR" dirty="0"/>
              <a:t> - </a:t>
            </a:r>
            <a:r>
              <a:rPr lang="en-US" altLang="ko-KR" dirty="0" err="1" smtClean="0"/>
              <a:t>Roozgard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1763688" y="1916832"/>
            <a:ext cx="697088" cy="108012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9592" y="1484784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</a:rPr>
              <a:t>depth</a:t>
            </a:r>
            <a:endParaRPr lang="ko-KR" alt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58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01" y="1700808"/>
            <a:ext cx="8356023" cy="3264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5536" y="476672"/>
            <a:ext cx="63978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여러 개의 </a:t>
            </a:r>
            <a:r>
              <a:rPr lang="en-US" altLang="ko-KR" sz="3200" dirty="0" smtClean="0"/>
              <a:t>kernel</a:t>
            </a:r>
            <a:r>
              <a:rPr lang="ko-KR" altLang="en-US" sz="3200" dirty="0" smtClean="0"/>
              <a:t>로 지역별로 처리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293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37" y="1100372"/>
            <a:ext cx="8139126" cy="465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4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67544" y="388328"/>
            <a:ext cx="5329741" cy="4061722"/>
            <a:chOff x="718475" y="404664"/>
            <a:chExt cx="7093885" cy="5406152"/>
          </a:xfrm>
        </p:grpSpPr>
        <p:sp>
          <p:nvSpPr>
            <p:cNvPr id="4" name="타원 3"/>
            <p:cNvSpPr/>
            <p:nvPr/>
          </p:nvSpPr>
          <p:spPr>
            <a:xfrm>
              <a:off x="3681300" y="404664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3681300" y="1885179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3681300" y="3397347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3681300" y="4981523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6025911" y="1916832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6025911" y="3397347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999752" y="1556792"/>
              <a:ext cx="576064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-1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584442" y="2132856"/>
              <a:ext cx="576064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-1</a:t>
              </a:r>
              <a:endParaRPr lang="ko-KR" altLang="en-US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593068" y="1548166"/>
              <a:ext cx="576064" cy="576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99752" y="2132856"/>
              <a:ext cx="576064" cy="576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cxnSp>
          <p:nvCxnSpPr>
            <p:cNvPr id="15" name="직선 연결선 14"/>
            <p:cNvCxnSpPr>
              <a:stCxn id="4" idx="6"/>
              <a:endCxn id="8" idx="2"/>
            </p:cNvCxnSpPr>
            <p:nvPr/>
          </p:nvCxnSpPr>
          <p:spPr>
            <a:xfrm>
              <a:off x="4289017" y="708523"/>
              <a:ext cx="1736894" cy="1512168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stCxn id="5" idx="6"/>
              <a:endCxn id="8" idx="2"/>
            </p:cNvCxnSpPr>
            <p:nvPr/>
          </p:nvCxnSpPr>
          <p:spPr>
            <a:xfrm>
              <a:off x="4289017" y="2189038"/>
              <a:ext cx="1736894" cy="31653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>
              <a:stCxn id="6" idx="6"/>
              <a:endCxn id="8" idx="2"/>
            </p:cNvCxnSpPr>
            <p:nvPr/>
          </p:nvCxnSpPr>
          <p:spPr>
            <a:xfrm flipV="1">
              <a:off x="4289017" y="2220691"/>
              <a:ext cx="1736894" cy="1480515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7" idx="6"/>
            </p:cNvCxnSpPr>
            <p:nvPr/>
          </p:nvCxnSpPr>
          <p:spPr>
            <a:xfrm flipV="1">
              <a:off x="4289017" y="2348880"/>
              <a:ext cx="1736894" cy="2936502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2" name="개체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31786709"/>
                </p:ext>
              </p:extLst>
            </p:nvPr>
          </p:nvGraphicFramePr>
          <p:xfrm>
            <a:off x="4991475" y="967535"/>
            <a:ext cx="490025" cy="517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37" name="수식" r:id="rId3" imgW="228600" imgH="241200" progId="Equation.3">
                    <p:embed/>
                  </p:oleObj>
                </mc:Choice>
                <mc:Fallback>
                  <p:oleObj name="수식" r:id="rId3" imgW="22860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991475" y="967535"/>
                          <a:ext cx="490025" cy="51724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개체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6409589"/>
                </p:ext>
              </p:extLst>
            </p:nvPr>
          </p:nvGraphicFramePr>
          <p:xfrm>
            <a:off x="4401380" y="1700808"/>
            <a:ext cx="544474" cy="5169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38" name="수식" r:id="rId5" imgW="253800" imgH="241200" progId="Equation.3">
                    <p:embed/>
                  </p:oleObj>
                </mc:Choice>
                <mc:Fallback>
                  <p:oleObj name="수식" r:id="rId5" imgW="25380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01380" y="1700808"/>
                          <a:ext cx="544474" cy="5169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개체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33955186"/>
                </p:ext>
              </p:extLst>
            </p:nvPr>
          </p:nvGraphicFramePr>
          <p:xfrm>
            <a:off x="4386541" y="2696054"/>
            <a:ext cx="544474" cy="5169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39" name="수식" r:id="rId7" imgW="253800" imgH="241200" progId="Equation.3">
                    <p:embed/>
                  </p:oleObj>
                </mc:Choice>
                <mc:Fallback>
                  <p:oleObj name="수식" r:id="rId7" imgW="25380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6541" y="2696054"/>
                          <a:ext cx="544474" cy="5169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개체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2631261"/>
                </p:ext>
              </p:extLst>
            </p:nvPr>
          </p:nvGraphicFramePr>
          <p:xfrm>
            <a:off x="4257364" y="3992198"/>
            <a:ext cx="544474" cy="5169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40" name="수식" r:id="rId9" imgW="253800" imgH="241200" progId="Equation.3">
                    <p:embed/>
                  </p:oleObj>
                </mc:Choice>
                <mc:Fallback>
                  <p:oleObj name="수식" r:id="rId9" imgW="25380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57364" y="3992198"/>
                          <a:ext cx="544474" cy="5169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7" name="직선 연결선 26"/>
            <p:cNvCxnSpPr>
              <a:stCxn id="4" idx="5"/>
              <a:endCxn id="9" idx="1"/>
            </p:cNvCxnSpPr>
            <p:nvPr/>
          </p:nvCxnSpPr>
          <p:spPr>
            <a:xfrm>
              <a:off x="4200019" y="923383"/>
              <a:ext cx="1914890" cy="25629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>
              <a:stCxn id="5" idx="5"/>
              <a:endCxn id="9" idx="2"/>
            </p:cNvCxnSpPr>
            <p:nvPr/>
          </p:nvCxnSpPr>
          <p:spPr>
            <a:xfrm>
              <a:off x="4200019" y="2403898"/>
              <a:ext cx="1825892" cy="12973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>
              <a:stCxn id="6" idx="6"/>
              <a:endCxn id="9" idx="2"/>
            </p:cNvCxnSpPr>
            <p:nvPr/>
          </p:nvCxnSpPr>
          <p:spPr>
            <a:xfrm>
              <a:off x="4289017" y="3701206"/>
              <a:ext cx="173689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>
              <a:stCxn id="7" idx="6"/>
              <a:endCxn id="9" idx="3"/>
            </p:cNvCxnSpPr>
            <p:nvPr/>
          </p:nvCxnSpPr>
          <p:spPr>
            <a:xfrm flipV="1">
              <a:off x="4289017" y="3916066"/>
              <a:ext cx="1825892" cy="13693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>
              <a:stCxn id="8" idx="6"/>
            </p:cNvCxnSpPr>
            <p:nvPr/>
          </p:nvCxnSpPr>
          <p:spPr>
            <a:xfrm flipV="1">
              <a:off x="6633628" y="2220690"/>
              <a:ext cx="648072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>
              <a:stCxn id="9" idx="6"/>
            </p:cNvCxnSpPr>
            <p:nvPr/>
          </p:nvCxnSpPr>
          <p:spPr>
            <a:xfrm>
              <a:off x="6633628" y="3701206"/>
              <a:ext cx="64807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425716" y="1988840"/>
              <a:ext cx="3866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/>
                <a:t>A</a:t>
              </a:r>
              <a:endParaRPr lang="ko-KR" altLang="en-US" sz="24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399838" y="3462765"/>
              <a:ext cx="3642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/>
                <a:t>B</a:t>
              </a:r>
              <a:endParaRPr lang="ko-KR" altLang="en-US" sz="2400" dirty="0"/>
            </a:p>
          </p:txBody>
        </p:sp>
        <p:sp>
          <p:nvSpPr>
            <p:cNvPr id="40" name="자유형 39"/>
            <p:cNvSpPr/>
            <p:nvPr/>
          </p:nvSpPr>
          <p:spPr>
            <a:xfrm>
              <a:off x="1304861" y="531751"/>
              <a:ext cx="2380890" cy="1020276"/>
            </a:xfrm>
            <a:custGeom>
              <a:avLst/>
              <a:gdLst>
                <a:gd name="connsiteX0" fmla="*/ 0 w 2380890"/>
                <a:gd name="connsiteY0" fmla="*/ 1020276 h 1020276"/>
                <a:gd name="connsiteX1" fmla="*/ 681486 w 2380890"/>
                <a:gd name="connsiteY1" fmla="*/ 71371 h 1020276"/>
                <a:gd name="connsiteX2" fmla="*/ 2380890 w 2380890"/>
                <a:gd name="connsiteY2" fmla="*/ 140382 h 1020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0890" h="1020276">
                  <a:moveTo>
                    <a:pt x="0" y="1020276"/>
                  </a:moveTo>
                  <a:cubicBezTo>
                    <a:pt x="142335" y="619148"/>
                    <a:pt x="284671" y="218020"/>
                    <a:pt x="681486" y="71371"/>
                  </a:cubicBezTo>
                  <a:cubicBezTo>
                    <a:pt x="1078301" y="-75278"/>
                    <a:pt x="1729595" y="32552"/>
                    <a:pt x="2380890" y="140382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2141623" y="1770486"/>
              <a:ext cx="1561381" cy="307753"/>
            </a:xfrm>
            <a:custGeom>
              <a:avLst/>
              <a:gdLst>
                <a:gd name="connsiteX0" fmla="*/ 0 w 1561381"/>
                <a:gd name="connsiteY0" fmla="*/ 5828 h 307753"/>
                <a:gd name="connsiteX1" fmla="*/ 845389 w 1561381"/>
                <a:gd name="connsiteY1" fmla="*/ 40334 h 307753"/>
                <a:gd name="connsiteX2" fmla="*/ 1561381 w 1561381"/>
                <a:gd name="connsiteY2" fmla="*/ 307753 h 307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1381" h="307753">
                  <a:moveTo>
                    <a:pt x="0" y="5828"/>
                  </a:moveTo>
                  <a:cubicBezTo>
                    <a:pt x="292579" y="-2080"/>
                    <a:pt x="585159" y="-9987"/>
                    <a:pt x="845389" y="40334"/>
                  </a:cubicBezTo>
                  <a:cubicBezTo>
                    <a:pt x="1105619" y="90655"/>
                    <a:pt x="1333500" y="199204"/>
                    <a:pt x="1561381" y="30775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1265456" y="2733846"/>
              <a:ext cx="2437548" cy="1092478"/>
            </a:xfrm>
            <a:custGeom>
              <a:avLst/>
              <a:gdLst>
                <a:gd name="connsiteX0" fmla="*/ 4899 w 2437548"/>
                <a:gd name="connsiteY0" fmla="*/ 0 h 1092478"/>
                <a:gd name="connsiteX1" fmla="*/ 272318 w 2437548"/>
                <a:gd name="connsiteY1" fmla="*/ 1035170 h 1092478"/>
                <a:gd name="connsiteX2" fmla="*/ 1756061 w 2437548"/>
                <a:gd name="connsiteY2" fmla="*/ 957532 h 1092478"/>
                <a:gd name="connsiteX3" fmla="*/ 2437548 w 2437548"/>
                <a:gd name="connsiteY3" fmla="*/ 948906 h 109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548" h="1092478">
                  <a:moveTo>
                    <a:pt x="4899" y="0"/>
                  </a:moveTo>
                  <a:cubicBezTo>
                    <a:pt x="-7322" y="437790"/>
                    <a:pt x="-19542" y="875581"/>
                    <a:pt x="272318" y="1035170"/>
                  </a:cubicBezTo>
                  <a:cubicBezTo>
                    <a:pt x="564178" y="1194759"/>
                    <a:pt x="1395189" y="971909"/>
                    <a:pt x="1756061" y="957532"/>
                  </a:cubicBezTo>
                  <a:cubicBezTo>
                    <a:pt x="2116933" y="943155"/>
                    <a:pt x="2277240" y="946030"/>
                    <a:pt x="2437548" y="948906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자유형 42"/>
            <p:cNvSpPr/>
            <p:nvPr/>
          </p:nvSpPr>
          <p:spPr>
            <a:xfrm>
              <a:off x="1925962" y="2751099"/>
              <a:ext cx="1751163" cy="2684370"/>
            </a:xfrm>
            <a:custGeom>
              <a:avLst/>
              <a:gdLst>
                <a:gd name="connsiteX0" fmla="*/ 0 w 1751163"/>
                <a:gd name="connsiteY0" fmla="*/ 0 h 2684370"/>
                <a:gd name="connsiteX1" fmla="*/ 319178 w 1751163"/>
                <a:gd name="connsiteY1" fmla="*/ 2372264 h 2684370"/>
                <a:gd name="connsiteX2" fmla="*/ 1751163 w 1751163"/>
                <a:gd name="connsiteY2" fmla="*/ 2587925 h 268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51163" h="2684370">
                  <a:moveTo>
                    <a:pt x="0" y="0"/>
                  </a:moveTo>
                  <a:cubicBezTo>
                    <a:pt x="13659" y="970471"/>
                    <a:pt x="27318" y="1940943"/>
                    <a:pt x="319178" y="2372264"/>
                  </a:cubicBezTo>
                  <a:cubicBezTo>
                    <a:pt x="611038" y="2803585"/>
                    <a:pt x="1181100" y="2695755"/>
                    <a:pt x="1751163" y="258792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18475" y="2708920"/>
              <a:ext cx="12346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사람영상</a:t>
              </a:r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321260" y="708523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-1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249252" y="3717032"/>
              <a:ext cx="376678" cy="446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1</a:t>
              </a:r>
              <a:endPara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297988" y="206084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00B050"/>
                  </a:solidFill>
                </a:rPr>
                <a:t>1</a:t>
              </a:r>
              <a:endParaRPr lang="ko-KR" altLang="en-US" dirty="0">
                <a:solidFill>
                  <a:srgbClr val="00B050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321260" y="5363924"/>
              <a:ext cx="491115" cy="446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C00000"/>
                  </a:solidFill>
                </a:rPr>
                <a:t>-1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971600" y="4839443"/>
            <a:ext cx="5735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A  =  </a:t>
            </a:r>
            <a:r>
              <a:rPr lang="en-US" altLang="ko-KR" sz="2400" dirty="0" smtClean="0">
                <a:solidFill>
                  <a:srgbClr val="FF0000"/>
                </a:solidFill>
              </a:rPr>
              <a:t>-1       </a:t>
            </a:r>
            <a:r>
              <a:rPr lang="en-US" altLang="ko-KR" sz="2400" dirty="0" smtClean="0"/>
              <a:t>        + </a:t>
            </a:r>
            <a:r>
              <a:rPr lang="en-US" altLang="ko-KR" sz="2400" dirty="0" smtClean="0">
                <a:solidFill>
                  <a:srgbClr val="00B050"/>
                </a:solidFill>
              </a:rPr>
              <a:t>1    </a:t>
            </a:r>
            <a:r>
              <a:rPr lang="en-US" altLang="ko-KR" sz="2400" dirty="0" smtClean="0"/>
              <a:t>         +  </a:t>
            </a:r>
            <a:r>
              <a:rPr lang="en-US" altLang="ko-KR" sz="2400" dirty="0" smtClean="0">
                <a:solidFill>
                  <a:srgbClr val="FFC000"/>
                </a:solidFill>
              </a:rPr>
              <a:t>1    </a:t>
            </a:r>
            <a:r>
              <a:rPr lang="en-US" altLang="ko-KR" sz="2400" dirty="0" smtClean="0"/>
              <a:t>         + -</a:t>
            </a:r>
            <a:r>
              <a:rPr lang="en-US" altLang="ko-KR" sz="2400" dirty="0" smtClean="0">
                <a:solidFill>
                  <a:srgbClr val="C00000"/>
                </a:solidFill>
              </a:rPr>
              <a:t>1      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graphicFrame>
        <p:nvGraphicFramePr>
          <p:cNvPr id="50" name="개체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9885585"/>
              </p:ext>
            </p:extLst>
          </p:nvPr>
        </p:nvGraphicFramePr>
        <p:xfrm>
          <a:off x="2035200" y="4809461"/>
          <a:ext cx="7366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1" name="수식" r:id="rId11" imgW="342720" imgH="241200" progId="Equation.3">
                  <p:embed/>
                </p:oleObj>
              </mc:Choice>
              <mc:Fallback>
                <p:oleObj name="수식" r:id="rId11" imgW="3427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5200" y="4809461"/>
                        <a:ext cx="736600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개체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718788"/>
              </p:ext>
            </p:extLst>
          </p:nvPr>
        </p:nvGraphicFramePr>
        <p:xfrm>
          <a:off x="3448497" y="4797152"/>
          <a:ext cx="79057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2" name="수식" r:id="rId13" imgW="368280" imgH="241200" progId="Equation.3">
                  <p:embed/>
                </p:oleObj>
              </mc:Choice>
              <mc:Fallback>
                <p:oleObj name="수식" r:id="rId13" imgW="3682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8497" y="4797152"/>
                        <a:ext cx="790575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개체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9712913"/>
              </p:ext>
            </p:extLst>
          </p:nvPr>
        </p:nvGraphicFramePr>
        <p:xfrm>
          <a:off x="4788024" y="4797152"/>
          <a:ext cx="792163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3" name="수식" r:id="rId15" imgW="368280" imgH="241200" progId="Equation.3">
                  <p:embed/>
                </p:oleObj>
              </mc:Choice>
              <mc:Fallback>
                <p:oleObj name="수식" r:id="rId15" imgW="3682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8024" y="4797152"/>
                        <a:ext cx="792163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개체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5642699"/>
              </p:ext>
            </p:extLst>
          </p:nvPr>
        </p:nvGraphicFramePr>
        <p:xfrm>
          <a:off x="6228184" y="4805678"/>
          <a:ext cx="792163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4" name="수식" r:id="rId17" imgW="368280" imgH="241200" progId="Equation.3">
                  <p:embed/>
                </p:oleObj>
              </mc:Choice>
              <mc:Fallback>
                <p:oleObj name="수식" r:id="rId17" imgW="3682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8184" y="4805678"/>
                        <a:ext cx="792163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07504" y="5643996"/>
            <a:ext cx="87595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문제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만약                                           이 각각 </a:t>
            </a:r>
            <a:r>
              <a:rPr lang="en-US" altLang="ko-KR" dirty="0" smtClean="0"/>
              <a:t>-1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의 값만 가질 수 있을 때 사람 영상이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ko-KR" altLang="en-US" dirty="0" smtClean="0"/>
              <a:t>입력으로 들어갈 때 </a:t>
            </a:r>
            <a:r>
              <a:rPr lang="en-US" altLang="ko-KR" dirty="0" smtClean="0"/>
              <a:t>A</a:t>
            </a:r>
            <a:r>
              <a:rPr lang="ko-KR" altLang="en-US" dirty="0" smtClean="0"/>
              <a:t>가 가장 크게 되게 하려면                                         의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ko-KR" altLang="en-US" dirty="0" smtClean="0"/>
              <a:t>값들은 무엇으로 주면 되는가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graphicFrame>
        <p:nvGraphicFramePr>
          <p:cNvPr id="14" name="개체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7200579"/>
              </p:ext>
            </p:extLst>
          </p:nvPr>
        </p:nvGraphicFramePr>
        <p:xfrm>
          <a:off x="1408002" y="5614641"/>
          <a:ext cx="2074246" cy="427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5" name="수식" r:id="rId19" imgW="1168200" imgH="241200" progId="Equation.3">
                  <p:embed/>
                </p:oleObj>
              </mc:Choice>
              <mc:Fallback>
                <p:oleObj name="수식" r:id="rId19" imgW="1168200" imgH="241200" progId="Equation.3">
                  <p:embed/>
                  <p:pic>
                    <p:nvPicPr>
                      <p:cNvPr id="0" name="개체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8002" y="5614641"/>
                        <a:ext cx="2074246" cy="4277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개체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349624"/>
              </p:ext>
            </p:extLst>
          </p:nvPr>
        </p:nvGraphicFramePr>
        <p:xfrm>
          <a:off x="5292080" y="5892142"/>
          <a:ext cx="2074862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6" name="수식" r:id="rId21" imgW="1168200" imgH="241200" progId="Equation.3">
                  <p:embed/>
                </p:oleObj>
              </mc:Choice>
              <mc:Fallback>
                <p:oleObj name="수식" r:id="rId21" imgW="1168200" imgH="241200" progId="Equation.3">
                  <p:embed/>
                  <p:pic>
                    <p:nvPicPr>
                      <p:cNvPr id="0" name="개체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080" y="5892142"/>
                        <a:ext cx="2074862" cy="42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5104400"/>
              </p:ext>
            </p:extLst>
          </p:nvPr>
        </p:nvGraphicFramePr>
        <p:xfrm>
          <a:off x="7701025" y="1804321"/>
          <a:ext cx="1104900" cy="179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7" name="수식" r:id="rId23" imgW="622080" imgH="1015920" progId="Equation.3">
                  <p:embed/>
                </p:oleObj>
              </mc:Choice>
              <mc:Fallback>
                <p:oleObj name="수식" r:id="rId23" imgW="622080" imgH="1015920" progId="Equation.3">
                  <p:embed/>
                  <p:pic>
                    <p:nvPicPr>
                      <p:cNvPr id="0" name="개체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01025" y="1804321"/>
                        <a:ext cx="1104900" cy="1798637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5952634" y="3934797"/>
            <a:ext cx="2919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이런 </a:t>
            </a:r>
            <a:r>
              <a:rPr lang="en-US" altLang="ko-KR" dirty="0" smtClean="0"/>
              <a:t>weight</a:t>
            </a:r>
            <a:r>
              <a:rPr lang="ko-KR" altLang="en-US" dirty="0" smtClean="0"/>
              <a:t>가 사람영상</a:t>
            </a:r>
            <a:r>
              <a:rPr lang="en-US" altLang="ko-KR" dirty="0" smtClean="0"/>
              <a:t>2</a:t>
            </a:r>
            <a:r>
              <a:rPr lang="ko-KR" altLang="en-US" dirty="0" smtClean="0"/>
              <a:t>에</a:t>
            </a:r>
            <a:endParaRPr lang="en-US" altLang="ko-KR" dirty="0" smtClean="0"/>
          </a:p>
          <a:p>
            <a:r>
              <a:rPr lang="ko-KR" altLang="en-US" dirty="0" smtClean="0"/>
              <a:t>대해 </a:t>
            </a:r>
            <a:r>
              <a:rPr lang="en-US" altLang="ko-KR" dirty="0" smtClean="0"/>
              <a:t>A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Activate</a:t>
            </a:r>
            <a:r>
              <a:rPr lang="ko-KR" altLang="en-US" dirty="0" smtClean="0"/>
              <a:t>시킨다</a:t>
            </a:r>
            <a:endParaRPr lang="ko-KR" altLang="en-US" dirty="0"/>
          </a:p>
        </p:txBody>
      </p:sp>
      <p:cxnSp>
        <p:nvCxnSpPr>
          <p:cNvPr id="28" name="꺾인 연결선 27"/>
          <p:cNvCxnSpPr>
            <a:stCxn id="20" idx="0"/>
            <a:endCxn id="18" idx="1"/>
          </p:cNvCxnSpPr>
          <p:nvPr/>
        </p:nvCxnSpPr>
        <p:spPr>
          <a:xfrm rot="5400000" flipH="1" flipV="1">
            <a:off x="6941001" y="3174774"/>
            <a:ext cx="1231158" cy="28888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24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/>
          <p:cNvGrpSpPr/>
          <p:nvPr/>
        </p:nvGrpSpPr>
        <p:grpSpPr>
          <a:xfrm>
            <a:off x="467544" y="332656"/>
            <a:ext cx="3024595" cy="2966438"/>
            <a:chOff x="467544" y="332656"/>
            <a:chExt cx="3024595" cy="2966438"/>
          </a:xfrm>
        </p:grpSpPr>
        <p:grpSp>
          <p:nvGrpSpPr>
            <p:cNvPr id="175" name="그룹 174"/>
            <p:cNvGrpSpPr/>
            <p:nvPr/>
          </p:nvGrpSpPr>
          <p:grpSpPr>
            <a:xfrm>
              <a:off x="467544" y="1573449"/>
              <a:ext cx="369166" cy="405228"/>
              <a:chOff x="605631" y="2924944"/>
              <a:chExt cx="654001" cy="652624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605631" y="2924944"/>
                <a:ext cx="216024" cy="2160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3" name="직사각형 2"/>
              <p:cNvSpPr/>
              <p:nvPr/>
            </p:nvSpPr>
            <p:spPr>
              <a:xfrm>
                <a:off x="826207" y="2924944"/>
                <a:ext cx="216024" cy="2160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4" name="직사각형 3"/>
              <p:cNvSpPr/>
              <p:nvPr/>
            </p:nvSpPr>
            <p:spPr>
              <a:xfrm>
                <a:off x="1043608" y="2924944"/>
                <a:ext cx="216024" cy="2160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605631" y="3140968"/>
                <a:ext cx="216024" cy="2160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826207" y="3140968"/>
                <a:ext cx="216024" cy="2160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1043608" y="3140968"/>
                <a:ext cx="216024" cy="2160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605631" y="3361544"/>
                <a:ext cx="216024" cy="2160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826207" y="3361544"/>
                <a:ext cx="216024" cy="2160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1043608" y="3361544"/>
                <a:ext cx="216024" cy="2160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</p:grpSp>
        <p:sp>
          <p:nvSpPr>
            <p:cNvPr id="11" name="타원 10"/>
            <p:cNvSpPr/>
            <p:nvPr/>
          </p:nvSpPr>
          <p:spPr>
            <a:xfrm>
              <a:off x="1277919" y="399841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2" name="타원 11"/>
            <p:cNvSpPr/>
            <p:nvPr/>
          </p:nvSpPr>
          <p:spPr>
            <a:xfrm>
              <a:off x="1277919" y="735763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3" name="타원 12"/>
            <p:cNvSpPr/>
            <p:nvPr/>
          </p:nvSpPr>
          <p:spPr>
            <a:xfrm>
              <a:off x="1277919" y="1071686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4" name="타원 13"/>
            <p:cNvSpPr/>
            <p:nvPr/>
          </p:nvSpPr>
          <p:spPr>
            <a:xfrm>
              <a:off x="1277919" y="1407609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5" name="타원 14"/>
            <p:cNvSpPr/>
            <p:nvPr/>
          </p:nvSpPr>
          <p:spPr>
            <a:xfrm>
              <a:off x="1277919" y="1743531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6" name="타원 15"/>
            <p:cNvSpPr/>
            <p:nvPr/>
          </p:nvSpPr>
          <p:spPr>
            <a:xfrm>
              <a:off x="1277919" y="2079454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7" name="타원 16"/>
            <p:cNvSpPr/>
            <p:nvPr/>
          </p:nvSpPr>
          <p:spPr>
            <a:xfrm>
              <a:off x="1277919" y="2415377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8" name="타원 17"/>
            <p:cNvSpPr/>
            <p:nvPr/>
          </p:nvSpPr>
          <p:spPr>
            <a:xfrm>
              <a:off x="1277919" y="2784892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9" name="타원 18"/>
            <p:cNvSpPr/>
            <p:nvPr/>
          </p:nvSpPr>
          <p:spPr>
            <a:xfrm>
              <a:off x="1277919" y="3120814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0" name="타원 19"/>
            <p:cNvSpPr/>
            <p:nvPr/>
          </p:nvSpPr>
          <p:spPr>
            <a:xfrm>
              <a:off x="2285853" y="366248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1" name="타원 20"/>
            <p:cNvSpPr/>
            <p:nvPr/>
          </p:nvSpPr>
          <p:spPr>
            <a:xfrm>
              <a:off x="2285853" y="802948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2" name="타원 21"/>
            <p:cNvSpPr/>
            <p:nvPr/>
          </p:nvSpPr>
          <p:spPr>
            <a:xfrm>
              <a:off x="2285853" y="1172463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3" name="타원 22"/>
            <p:cNvSpPr/>
            <p:nvPr/>
          </p:nvSpPr>
          <p:spPr>
            <a:xfrm>
              <a:off x="2285853" y="1609162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4" name="타원 23"/>
            <p:cNvSpPr/>
            <p:nvPr/>
          </p:nvSpPr>
          <p:spPr>
            <a:xfrm>
              <a:off x="3073489" y="567802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5" name="타원 24"/>
            <p:cNvSpPr/>
            <p:nvPr/>
          </p:nvSpPr>
          <p:spPr>
            <a:xfrm>
              <a:off x="3073489" y="1105278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cxnSp>
          <p:nvCxnSpPr>
            <p:cNvPr id="26" name="직선 연결선 25"/>
            <p:cNvCxnSpPr>
              <a:stCxn id="11" idx="6"/>
              <a:endCxn id="20" idx="2"/>
            </p:cNvCxnSpPr>
            <p:nvPr/>
          </p:nvCxnSpPr>
          <p:spPr>
            <a:xfrm flipV="1">
              <a:off x="1333444" y="399841"/>
              <a:ext cx="952409" cy="335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>
              <a:stCxn id="12" idx="6"/>
              <a:endCxn id="20" idx="3"/>
            </p:cNvCxnSpPr>
            <p:nvPr/>
          </p:nvCxnSpPr>
          <p:spPr>
            <a:xfrm flipV="1">
              <a:off x="1333444" y="423594"/>
              <a:ext cx="960541" cy="345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>
              <a:stCxn id="14" idx="7"/>
              <a:endCxn id="20" idx="3"/>
            </p:cNvCxnSpPr>
            <p:nvPr/>
          </p:nvCxnSpPr>
          <p:spPr>
            <a:xfrm flipV="1">
              <a:off x="1325312" y="423594"/>
              <a:ext cx="968672" cy="9938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>
              <a:stCxn id="15" idx="6"/>
              <a:endCxn id="20" idx="3"/>
            </p:cNvCxnSpPr>
            <p:nvPr/>
          </p:nvCxnSpPr>
          <p:spPr>
            <a:xfrm flipV="1">
              <a:off x="1333444" y="423594"/>
              <a:ext cx="960541" cy="1353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>
              <a:stCxn id="12" idx="6"/>
              <a:endCxn id="21" idx="1"/>
            </p:cNvCxnSpPr>
            <p:nvPr/>
          </p:nvCxnSpPr>
          <p:spPr>
            <a:xfrm>
              <a:off x="1333444" y="769356"/>
              <a:ext cx="960541" cy="434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>
              <a:stCxn id="13" idx="6"/>
              <a:endCxn id="21" idx="2"/>
            </p:cNvCxnSpPr>
            <p:nvPr/>
          </p:nvCxnSpPr>
          <p:spPr>
            <a:xfrm flipV="1">
              <a:off x="1333444" y="836540"/>
              <a:ext cx="952409" cy="2687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>
              <a:stCxn id="15" idx="6"/>
              <a:endCxn id="21" idx="2"/>
            </p:cNvCxnSpPr>
            <p:nvPr/>
          </p:nvCxnSpPr>
          <p:spPr>
            <a:xfrm flipV="1">
              <a:off x="1333444" y="836540"/>
              <a:ext cx="952409" cy="9405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>
              <a:stCxn id="16" idx="7"/>
              <a:endCxn id="21" idx="3"/>
            </p:cNvCxnSpPr>
            <p:nvPr/>
          </p:nvCxnSpPr>
          <p:spPr>
            <a:xfrm flipV="1">
              <a:off x="1325312" y="860293"/>
              <a:ext cx="968672" cy="1229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>
              <a:stCxn id="14" idx="6"/>
              <a:endCxn id="22" idx="1"/>
            </p:cNvCxnSpPr>
            <p:nvPr/>
          </p:nvCxnSpPr>
          <p:spPr>
            <a:xfrm flipV="1">
              <a:off x="1333444" y="1182302"/>
              <a:ext cx="960541" cy="2588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>
              <a:stCxn id="15" idx="6"/>
              <a:endCxn id="22" idx="2"/>
            </p:cNvCxnSpPr>
            <p:nvPr/>
          </p:nvCxnSpPr>
          <p:spPr>
            <a:xfrm flipV="1">
              <a:off x="1333444" y="1206055"/>
              <a:ext cx="952409" cy="5710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>
              <a:stCxn id="17" idx="6"/>
              <a:endCxn id="22" idx="2"/>
            </p:cNvCxnSpPr>
            <p:nvPr/>
          </p:nvCxnSpPr>
          <p:spPr>
            <a:xfrm flipV="1">
              <a:off x="1333444" y="1206055"/>
              <a:ext cx="952409" cy="12429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>
              <a:stCxn id="18" idx="7"/>
              <a:endCxn id="22" idx="3"/>
            </p:cNvCxnSpPr>
            <p:nvPr/>
          </p:nvCxnSpPr>
          <p:spPr>
            <a:xfrm flipV="1">
              <a:off x="1325312" y="1229808"/>
              <a:ext cx="968672" cy="15649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>
              <a:stCxn id="15" idx="6"/>
              <a:endCxn id="23" idx="2"/>
            </p:cNvCxnSpPr>
            <p:nvPr/>
          </p:nvCxnSpPr>
          <p:spPr>
            <a:xfrm flipV="1">
              <a:off x="1333444" y="1642755"/>
              <a:ext cx="952409" cy="1343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>
              <a:stCxn id="16" idx="6"/>
              <a:endCxn id="23" idx="3"/>
            </p:cNvCxnSpPr>
            <p:nvPr/>
          </p:nvCxnSpPr>
          <p:spPr>
            <a:xfrm flipV="1">
              <a:off x="1333444" y="1666508"/>
              <a:ext cx="960541" cy="4465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>
              <a:stCxn id="18" idx="6"/>
              <a:endCxn id="23" idx="3"/>
            </p:cNvCxnSpPr>
            <p:nvPr/>
          </p:nvCxnSpPr>
          <p:spPr>
            <a:xfrm flipV="1">
              <a:off x="1333444" y="1666508"/>
              <a:ext cx="960541" cy="11519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>
              <a:stCxn id="19" idx="6"/>
              <a:endCxn id="23" idx="4"/>
            </p:cNvCxnSpPr>
            <p:nvPr/>
          </p:nvCxnSpPr>
          <p:spPr>
            <a:xfrm flipV="1">
              <a:off x="1333444" y="1676347"/>
              <a:ext cx="980172" cy="14780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>
              <a:stCxn id="20" idx="6"/>
              <a:endCxn id="24" idx="1"/>
            </p:cNvCxnSpPr>
            <p:nvPr/>
          </p:nvCxnSpPr>
          <p:spPr>
            <a:xfrm>
              <a:off x="2341378" y="399841"/>
              <a:ext cx="740243" cy="177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>
              <a:stCxn id="21" idx="7"/>
              <a:endCxn id="24" idx="2"/>
            </p:cNvCxnSpPr>
            <p:nvPr/>
          </p:nvCxnSpPr>
          <p:spPr>
            <a:xfrm flipV="1">
              <a:off x="2333246" y="601394"/>
              <a:ext cx="740243" cy="2113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>
              <a:stCxn id="22" idx="7"/>
              <a:endCxn id="24" idx="2"/>
            </p:cNvCxnSpPr>
            <p:nvPr/>
          </p:nvCxnSpPr>
          <p:spPr>
            <a:xfrm flipV="1">
              <a:off x="2333246" y="601394"/>
              <a:ext cx="740243" cy="5809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>
              <a:stCxn id="23" idx="7"/>
              <a:endCxn id="24" idx="3"/>
            </p:cNvCxnSpPr>
            <p:nvPr/>
          </p:nvCxnSpPr>
          <p:spPr>
            <a:xfrm flipV="1">
              <a:off x="2333246" y="625147"/>
              <a:ext cx="748375" cy="9938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>
              <a:stCxn id="20" idx="5"/>
              <a:endCxn id="25" idx="0"/>
            </p:cNvCxnSpPr>
            <p:nvPr/>
          </p:nvCxnSpPr>
          <p:spPr>
            <a:xfrm>
              <a:off x="2333246" y="423594"/>
              <a:ext cx="768005" cy="6816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>
              <a:stCxn id="21" idx="5"/>
              <a:endCxn id="25" idx="1"/>
            </p:cNvCxnSpPr>
            <p:nvPr/>
          </p:nvCxnSpPr>
          <p:spPr>
            <a:xfrm>
              <a:off x="2333246" y="860293"/>
              <a:ext cx="748375" cy="2548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>
              <a:stCxn id="22" idx="6"/>
              <a:endCxn id="25" idx="2"/>
            </p:cNvCxnSpPr>
            <p:nvPr/>
          </p:nvCxnSpPr>
          <p:spPr>
            <a:xfrm flipV="1">
              <a:off x="2341378" y="1138870"/>
              <a:ext cx="732112" cy="671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>
              <a:stCxn id="23" idx="7"/>
              <a:endCxn id="25" idx="2"/>
            </p:cNvCxnSpPr>
            <p:nvPr/>
          </p:nvCxnSpPr>
          <p:spPr>
            <a:xfrm flipV="1">
              <a:off x="2333246" y="1138870"/>
              <a:ext cx="740243" cy="4801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>
              <a:stCxn id="24" idx="6"/>
            </p:cNvCxnSpPr>
            <p:nvPr/>
          </p:nvCxnSpPr>
          <p:spPr>
            <a:xfrm>
              <a:off x="3129014" y="601394"/>
              <a:ext cx="11104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>
              <a:stCxn id="25" idx="6"/>
            </p:cNvCxnSpPr>
            <p:nvPr/>
          </p:nvCxnSpPr>
          <p:spPr>
            <a:xfrm>
              <a:off x="3129014" y="1138870"/>
              <a:ext cx="13881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1798900" y="332656"/>
              <a:ext cx="194143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a</a:t>
              </a:r>
              <a:endParaRPr lang="ko-KR" altLang="en-US" sz="1050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819865" y="467026"/>
              <a:ext cx="202574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b</a:t>
              </a:r>
              <a:endParaRPr lang="ko-KR" altLang="en-US" sz="1050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942039" y="567802"/>
              <a:ext cx="189325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c</a:t>
              </a:r>
              <a:endParaRPr lang="ko-KR" altLang="en-US" sz="105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069107" y="634986"/>
              <a:ext cx="202574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d</a:t>
              </a:r>
              <a:endParaRPr lang="ko-KR" altLang="en-US" sz="1050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789368" y="366248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1</a:t>
              </a:r>
              <a:endParaRPr lang="ko-KR" altLang="en-US" sz="1050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768106" y="529875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925706" y="865797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934678" y="697836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1</a:t>
              </a:r>
              <a:endParaRPr lang="ko-KR" altLang="en-US" sz="1050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842420" y="932983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1</a:t>
              </a:r>
              <a:endParaRPr lang="ko-KR" altLang="en-US" sz="1050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814657" y="1201720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786895" y="1067351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1</a:t>
              </a:r>
              <a:endParaRPr lang="ko-KR" altLang="en-US" sz="1050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276798" y="500617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6</a:t>
              </a:r>
              <a:endParaRPr lang="ko-KR" altLang="en-US" sz="1050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295588" y="1033759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3</a:t>
              </a:r>
              <a:endParaRPr lang="ko-KR" altLang="en-US" sz="1050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2826862" y="664243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sp>
          <p:nvSpPr>
            <p:cNvPr id="98" name="타원 97"/>
            <p:cNvSpPr/>
            <p:nvPr/>
          </p:nvSpPr>
          <p:spPr>
            <a:xfrm>
              <a:off x="2285853" y="2012270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99" name="타원 98"/>
            <p:cNvSpPr/>
            <p:nvPr/>
          </p:nvSpPr>
          <p:spPr>
            <a:xfrm>
              <a:off x="2285853" y="2381784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00" name="타원 99"/>
            <p:cNvSpPr/>
            <p:nvPr/>
          </p:nvSpPr>
          <p:spPr>
            <a:xfrm>
              <a:off x="2285853" y="2784892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01" name="타원 100"/>
            <p:cNvSpPr/>
            <p:nvPr/>
          </p:nvSpPr>
          <p:spPr>
            <a:xfrm>
              <a:off x="2277358" y="3154407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cxnSp>
          <p:nvCxnSpPr>
            <p:cNvPr id="103" name="직선 연결선 102"/>
            <p:cNvCxnSpPr>
              <a:stCxn id="11" idx="6"/>
              <a:endCxn id="98" idx="1"/>
            </p:cNvCxnSpPr>
            <p:nvPr/>
          </p:nvCxnSpPr>
          <p:spPr>
            <a:xfrm>
              <a:off x="1333444" y="433433"/>
              <a:ext cx="960541" cy="158867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>
              <a:stCxn id="12" idx="6"/>
              <a:endCxn id="98" idx="1"/>
            </p:cNvCxnSpPr>
            <p:nvPr/>
          </p:nvCxnSpPr>
          <p:spPr>
            <a:xfrm>
              <a:off x="1333444" y="769356"/>
              <a:ext cx="960541" cy="125275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>
              <a:stCxn id="14" idx="6"/>
              <a:endCxn id="98" idx="2"/>
            </p:cNvCxnSpPr>
            <p:nvPr/>
          </p:nvCxnSpPr>
          <p:spPr>
            <a:xfrm>
              <a:off x="1333444" y="1441201"/>
              <a:ext cx="952409" cy="60466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>
              <a:stCxn id="15" idx="7"/>
              <a:endCxn id="98" idx="2"/>
            </p:cNvCxnSpPr>
            <p:nvPr/>
          </p:nvCxnSpPr>
          <p:spPr>
            <a:xfrm>
              <a:off x="1325312" y="1753370"/>
              <a:ext cx="960541" cy="29249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>
              <a:stCxn id="12" idx="5"/>
              <a:endCxn id="99" idx="1"/>
            </p:cNvCxnSpPr>
            <p:nvPr/>
          </p:nvCxnSpPr>
          <p:spPr>
            <a:xfrm>
              <a:off x="1325312" y="793109"/>
              <a:ext cx="968672" cy="159851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/>
            <p:cNvCxnSpPr>
              <a:stCxn id="13" idx="6"/>
              <a:endCxn id="99" idx="1"/>
            </p:cNvCxnSpPr>
            <p:nvPr/>
          </p:nvCxnSpPr>
          <p:spPr>
            <a:xfrm>
              <a:off x="1333444" y="1105278"/>
              <a:ext cx="960541" cy="128634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/>
            <p:cNvCxnSpPr>
              <a:stCxn id="15" idx="6"/>
              <a:endCxn id="99" idx="1"/>
            </p:cNvCxnSpPr>
            <p:nvPr/>
          </p:nvCxnSpPr>
          <p:spPr>
            <a:xfrm>
              <a:off x="1333444" y="1777124"/>
              <a:ext cx="960541" cy="614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/>
            <p:cNvCxnSpPr>
              <a:stCxn id="16" idx="6"/>
              <a:endCxn id="99" idx="2"/>
            </p:cNvCxnSpPr>
            <p:nvPr/>
          </p:nvCxnSpPr>
          <p:spPr>
            <a:xfrm>
              <a:off x="1333444" y="2113046"/>
              <a:ext cx="952409" cy="30233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/>
            <p:cNvCxnSpPr>
              <a:stCxn id="14" idx="5"/>
              <a:endCxn id="100" idx="2"/>
            </p:cNvCxnSpPr>
            <p:nvPr/>
          </p:nvCxnSpPr>
          <p:spPr>
            <a:xfrm>
              <a:off x="1325312" y="1464954"/>
              <a:ext cx="960541" cy="135353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/>
            <p:cNvCxnSpPr>
              <a:stCxn id="15" idx="5"/>
              <a:endCxn id="100" idx="2"/>
            </p:cNvCxnSpPr>
            <p:nvPr/>
          </p:nvCxnSpPr>
          <p:spPr>
            <a:xfrm>
              <a:off x="1325312" y="1800877"/>
              <a:ext cx="960541" cy="10176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/>
            <p:cNvCxnSpPr>
              <a:stCxn id="17" idx="6"/>
              <a:endCxn id="100" idx="1"/>
            </p:cNvCxnSpPr>
            <p:nvPr/>
          </p:nvCxnSpPr>
          <p:spPr>
            <a:xfrm>
              <a:off x="1333444" y="2448969"/>
              <a:ext cx="960541" cy="34576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/>
            <p:cNvCxnSpPr>
              <a:stCxn id="18" idx="6"/>
              <a:endCxn id="100" idx="2"/>
            </p:cNvCxnSpPr>
            <p:nvPr/>
          </p:nvCxnSpPr>
          <p:spPr>
            <a:xfrm>
              <a:off x="1333444" y="2818484"/>
              <a:ext cx="95240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/>
            <p:cNvCxnSpPr>
              <a:stCxn id="16" idx="6"/>
              <a:endCxn id="101" idx="1"/>
            </p:cNvCxnSpPr>
            <p:nvPr/>
          </p:nvCxnSpPr>
          <p:spPr>
            <a:xfrm>
              <a:off x="1333444" y="2113046"/>
              <a:ext cx="952046" cy="105119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/>
            <p:cNvCxnSpPr>
              <a:stCxn id="17" idx="6"/>
              <a:endCxn id="101" idx="2"/>
            </p:cNvCxnSpPr>
            <p:nvPr/>
          </p:nvCxnSpPr>
          <p:spPr>
            <a:xfrm>
              <a:off x="1333444" y="2448969"/>
              <a:ext cx="943914" cy="73903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/>
            <p:cNvCxnSpPr>
              <a:stCxn id="18" idx="6"/>
              <a:endCxn id="101" idx="2"/>
            </p:cNvCxnSpPr>
            <p:nvPr/>
          </p:nvCxnSpPr>
          <p:spPr>
            <a:xfrm>
              <a:off x="1333444" y="2818484"/>
              <a:ext cx="943914" cy="36951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/>
            <p:cNvCxnSpPr>
              <a:stCxn id="19" idx="6"/>
              <a:endCxn id="101" idx="2"/>
            </p:cNvCxnSpPr>
            <p:nvPr/>
          </p:nvCxnSpPr>
          <p:spPr>
            <a:xfrm>
              <a:off x="1333444" y="3154407"/>
              <a:ext cx="943914" cy="3359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타원 137"/>
            <p:cNvSpPr/>
            <p:nvPr/>
          </p:nvSpPr>
          <p:spPr>
            <a:xfrm>
              <a:off x="3054699" y="2229242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39" name="타원 138"/>
            <p:cNvSpPr/>
            <p:nvPr/>
          </p:nvSpPr>
          <p:spPr>
            <a:xfrm>
              <a:off x="3043927" y="2852076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cxnSp>
          <p:nvCxnSpPr>
            <p:cNvPr id="141" name="직선 연결선 140"/>
            <p:cNvCxnSpPr>
              <a:stCxn id="98" idx="6"/>
              <a:endCxn id="138" idx="2"/>
            </p:cNvCxnSpPr>
            <p:nvPr/>
          </p:nvCxnSpPr>
          <p:spPr>
            <a:xfrm>
              <a:off x="2341378" y="2045862"/>
              <a:ext cx="713322" cy="2169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/>
            <p:cNvCxnSpPr>
              <a:stCxn id="99" idx="7"/>
              <a:endCxn id="138" idx="2"/>
            </p:cNvCxnSpPr>
            <p:nvPr/>
          </p:nvCxnSpPr>
          <p:spPr>
            <a:xfrm flipV="1">
              <a:off x="2333246" y="2262834"/>
              <a:ext cx="721453" cy="12879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/>
            <p:cNvCxnSpPr>
              <a:stCxn id="100" idx="7"/>
              <a:endCxn id="138" idx="2"/>
            </p:cNvCxnSpPr>
            <p:nvPr/>
          </p:nvCxnSpPr>
          <p:spPr>
            <a:xfrm flipV="1">
              <a:off x="2333246" y="2262834"/>
              <a:ext cx="721453" cy="53189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/>
            <p:cNvCxnSpPr>
              <a:stCxn id="101" idx="7"/>
              <a:endCxn id="138" idx="3"/>
            </p:cNvCxnSpPr>
            <p:nvPr/>
          </p:nvCxnSpPr>
          <p:spPr>
            <a:xfrm flipV="1">
              <a:off x="2324751" y="2286587"/>
              <a:ext cx="738080" cy="87765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/>
            <p:cNvCxnSpPr>
              <a:stCxn id="98" idx="6"/>
              <a:endCxn id="139" idx="1"/>
            </p:cNvCxnSpPr>
            <p:nvPr/>
          </p:nvCxnSpPr>
          <p:spPr>
            <a:xfrm>
              <a:off x="2341378" y="2045862"/>
              <a:ext cx="710681" cy="81605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/>
            <p:cNvCxnSpPr>
              <a:stCxn id="99" idx="6"/>
              <a:endCxn id="139" idx="2"/>
            </p:cNvCxnSpPr>
            <p:nvPr/>
          </p:nvCxnSpPr>
          <p:spPr>
            <a:xfrm>
              <a:off x="2341378" y="2415377"/>
              <a:ext cx="702550" cy="47029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/>
            <p:cNvCxnSpPr>
              <a:stCxn id="100" idx="6"/>
              <a:endCxn id="139" idx="2"/>
            </p:cNvCxnSpPr>
            <p:nvPr/>
          </p:nvCxnSpPr>
          <p:spPr>
            <a:xfrm>
              <a:off x="2341378" y="2818484"/>
              <a:ext cx="702550" cy="6718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/>
            <p:cNvCxnSpPr>
              <a:stCxn id="101" idx="6"/>
              <a:endCxn id="139" idx="2"/>
            </p:cNvCxnSpPr>
            <p:nvPr/>
          </p:nvCxnSpPr>
          <p:spPr>
            <a:xfrm flipV="1">
              <a:off x="2332883" y="2885669"/>
              <a:ext cx="711045" cy="30233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/>
            <p:cNvSpPr txBox="1"/>
            <p:nvPr/>
          </p:nvSpPr>
          <p:spPr>
            <a:xfrm>
              <a:off x="2777078" y="2075119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1</a:t>
              </a:r>
              <a:endParaRPr lang="ko-KR" altLang="en-US" sz="1050" dirty="0"/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2879154" y="2377450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1</a:t>
              </a:r>
              <a:endParaRPr lang="ko-KR" altLang="en-US" sz="1050" dirty="0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2721553" y="2646188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1</a:t>
              </a:r>
              <a:endParaRPr lang="ko-KR" altLang="en-US" sz="1050" dirty="0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2740343" y="2780556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1</a:t>
              </a:r>
              <a:endParaRPr lang="ko-KR" altLang="en-US" sz="1050" dirty="0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2740343" y="2213823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2749316" y="2343858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2808072" y="2549746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2768106" y="2919262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cxnSp>
          <p:nvCxnSpPr>
            <p:cNvPr id="167" name="직선 연결선 166"/>
            <p:cNvCxnSpPr/>
            <p:nvPr/>
          </p:nvCxnSpPr>
          <p:spPr>
            <a:xfrm>
              <a:off x="3110224" y="2262834"/>
              <a:ext cx="11104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/>
            <p:cNvCxnSpPr/>
            <p:nvPr/>
          </p:nvCxnSpPr>
          <p:spPr>
            <a:xfrm>
              <a:off x="3110224" y="2885669"/>
              <a:ext cx="11104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/>
            <p:cNvSpPr txBox="1"/>
            <p:nvPr/>
          </p:nvSpPr>
          <p:spPr>
            <a:xfrm>
              <a:off x="3249036" y="2175896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3240539" y="2801115"/>
              <a:ext cx="196551" cy="21620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2</a:t>
              </a:r>
              <a:endParaRPr lang="ko-KR" altLang="en-US" sz="1050" dirty="0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2048761" y="2814149"/>
              <a:ext cx="195348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e</a:t>
              </a:r>
              <a:endParaRPr lang="ko-KR" altLang="en-US" sz="1050" dirty="0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1971973" y="2890384"/>
              <a:ext cx="172464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f</a:t>
              </a:r>
              <a:endParaRPr lang="ko-KR" altLang="en-US" sz="1050" dirty="0"/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1888688" y="2952853"/>
              <a:ext cx="202574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g</a:t>
              </a:r>
              <a:endParaRPr lang="ko-KR" altLang="en-US" sz="1050" dirty="0"/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1916451" y="3082887"/>
              <a:ext cx="200165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h</a:t>
              </a:r>
              <a:endParaRPr lang="ko-KR" altLang="en-US" sz="1050" dirty="0"/>
            </a:p>
          </p:txBody>
        </p:sp>
        <p:sp>
          <p:nvSpPr>
            <p:cNvPr id="176" name="자유형 175"/>
            <p:cNvSpPr/>
            <p:nvPr/>
          </p:nvSpPr>
          <p:spPr>
            <a:xfrm>
              <a:off x="509179" y="391235"/>
              <a:ext cx="773041" cy="1253733"/>
            </a:xfrm>
            <a:custGeom>
              <a:avLst/>
              <a:gdLst>
                <a:gd name="connsiteX0" fmla="*/ 0 w 2005070"/>
                <a:gd name="connsiteY0" fmla="*/ 2687488 h 2687488"/>
                <a:gd name="connsiteX1" fmla="*/ 187287 w 2005070"/>
                <a:gd name="connsiteY1" fmla="*/ 1068009 h 2687488"/>
                <a:gd name="connsiteX2" fmla="*/ 1057620 w 2005070"/>
                <a:gd name="connsiteY2" fmla="*/ 120558 h 2687488"/>
                <a:gd name="connsiteX3" fmla="*/ 2005070 w 2005070"/>
                <a:gd name="connsiteY3" fmla="*/ 43440 h 268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5070" h="2687488">
                  <a:moveTo>
                    <a:pt x="0" y="2687488"/>
                  </a:moveTo>
                  <a:cubicBezTo>
                    <a:pt x="5508" y="2091659"/>
                    <a:pt x="11017" y="1495831"/>
                    <a:pt x="187287" y="1068009"/>
                  </a:cubicBezTo>
                  <a:cubicBezTo>
                    <a:pt x="363557" y="640187"/>
                    <a:pt x="754656" y="291319"/>
                    <a:pt x="1057620" y="120558"/>
                  </a:cubicBezTo>
                  <a:cubicBezTo>
                    <a:pt x="1360584" y="-50204"/>
                    <a:pt x="1682827" y="-3382"/>
                    <a:pt x="2005070" y="4344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77" name="자유형 176"/>
            <p:cNvSpPr/>
            <p:nvPr/>
          </p:nvSpPr>
          <p:spPr>
            <a:xfrm>
              <a:off x="653593" y="760983"/>
              <a:ext cx="637122" cy="868567"/>
            </a:xfrm>
            <a:custGeom>
              <a:avLst/>
              <a:gdLst>
                <a:gd name="connsiteX0" fmla="*/ 0 w 1652530"/>
                <a:gd name="connsiteY0" fmla="*/ 1861850 h 1861850"/>
                <a:gd name="connsiteX1" fmla="*/ 275421 w 1652530"/>
                <a:gd name="connsiteY1" fmla="*/ 495759 h 1861850"/>
                <a:gd name="connsiteX2" fmla="*/ 1652530 w 1652530"/>
                <a:gd name="connsiteY2" fmla="*/ 0 h 186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2530" h="1861850">
                  <a:moveTo>
                    <a:pt x="0" y="1861850"/>
                  </a:moveTo>
                  <a:cubicBezTo>
                    <a:pt x="-1" y="1333958"/>
                    <a:pt x="-1" y="806067"/>
                    <a:pt x="275421" y="495759"/>
                  </a:cubicBezTo>
                  <a:cubicBezTo>
                    <a:pt x="550843" y="185451"/>
                    <a:pt x="1101686" y="92725"/>
                    <a:pt x="165253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79" name="자유형 178"/>
            <p:cNvSpPr/>
            <p:nvPr/>
          </p:nvSpPr>
          <p:spPr>
            <a:xfrm>
              <a:off x="759780" y="1088589"/>
              <a:ext cx="522440" cy="535822"/>
            </a:xfrm>
            <a:custGeom>
              <a:avLst/>
              <a:gdLst>
                <a:gd name="connsiteX0" fmla="*/ 0 w 1355075"/>
                <a:gd name="connsiteY0" fmla="*/ 1148582 h 1148582"/>
                <a:gd name="connsiteX1" fmla="*/ 352540 w 1355075"/>
                <a:gd name="connsiteY1" fmla="*/ 179097 h 1148582"/>
                <a:gd name="connsiteX2" fmla="*/ 1355075 w 1355075"/>
                <a:gd name="connsiteY2" fmla="*/ 2827 h 1148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5075" h="1148582">
                  <a:moveTo>
                    <a:pt x="0" y="1148582"/>
                  </a:moveTo>
                  <a:cubicBezTo>
                    <a:pt x="63347" y="759319"/>
                    <a:pt x="126694" y="370056"/>
                    <a:pt x="352540" y="179097"/>
                  </a:cubicBezTo>
                  <a:cubicBezTo>
                    <a:pt x="578386" y="-11862"/>
                    <a:pt x="966730" y="-4518"/>
                    <a:pt x="1355075" y="282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80" name="자유형 179"/>
            <p:cNvSpPr/>
            <p:nvPr/>
          </p:nvSpPr>
          <p:spPr>
            <a:xfrm>
              <a:off x="504931" y="1268673"/>
              <a:ext cx="794279" cy="520200"/>
            </a:xfrm>
            <a:custGeom>
              <a:avLst/>
              <a:gdLst>
                <a:gd name="connsiteX0" fmla="*/ 0 w 2060155"/>
                <a:gd name="connsiteY0" fmla="*/ 1115094 h 1115094"/>
                <a:gd name="connsiteX1" fmla="*/ 683046 w 2060155"/>
                <a:gd name="connsiteY1" fmla="*/ 35441 h 1115094"/>
                <a:gd name="connsiteX2" fmla="*/ 2060155 w 2060155"/>
                <a:gd name="connsiteY2" fmla="*/ 365947 h 111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0155" h="1115094">
                  <a:moveTo>
                    <a:pt x="0" y="1115094"/>
                  </a:moveTo>
                  <a:cubicBezTo>
                    <a:pt x="169843" y="637696"/>
                    <a:pt x="339687" y="160299"/>
                    <a:pt x="683046" y="35441"/>
                  </a:cubicBezTo>
                  <a:cubicBezTo>
                    <a:pt x="1026405" y="-89417"/>
                    <a:pt x="1543280" y="138265"/>
                    <a:pt x="2060155" y="36594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81" name="자유형 180"/>
            <p:cNvSpPr/>
            <p:nvPr/>
          </p:nvSpPr>
          <p:spPr>
            <a:xfrm>
              <a:off x="666335" y="1603676"/>
              <a:ext cx="624379" cy="169779"/>
            </a:xfrm>
            <a:custGeom>
              <a:avLst/>
              <a:gdLst>
                <a:gd name="connsiteX0" fmla="*/ 0 w 1619480"/>
                <a:gd name="connsiteY0" fmla="*/ 363936 h 363936"/>
                <a:gd name="connsiteX1" fmla="*/ 782198 w 1619480"/>
                <a:gd name="connsiteY1" fmla="*/ 379 h 363936"/>
                <a:gd name="connsiteX2" fmla="*/ 1619480 w 1619480"/>
                <a:gd name="connsiteY2" fmla="*/ 308851 h 36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9480" h="363936">
                  <a:moveTo>
                    <a:pt x="0" y="363936"/>
                  </a:moveTo>
                  <a:cubicBezTo>
                    <a:pt x="256142" y="186748"/>
                    <a:pt x="512285" y="9560"/>
                    <a:pt x="782198" y="379"/>
                  </a:cubicBezTo>
                  <a:cubicBezTo>
                    <a:pt x="1052111" y="-8802"/>
                    <a:pt x="1335795" y="150024"/>
                    <a:pt x="1619480" y="30885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82" name="자유형 181"/>
            <p:cNvSpPr/>
            <p:nvPr/>
          </p:nvSpPr>
          <p:spPr>
            <a:xfrm>
              <a:off x="776770" y="1773455"/>
              <a:ext cx="501202" cy="308367"/>
            </a:xfrm>
            <a:custGeom>
              <a:avLst/>
              <a:gdLst>
                <a:gd name="connsiteX0" fmla="*/ 0 w 1299990"/>
                <a:gd name="connsiteY0" fmla="*/ 0 h 661012"/>
                <a:gd name="connsiteX1" fmla="*/ 683046 w 1299990"/>
                <a:gd name="connsiteY1" fmla="*/ 121185 h 661012"/>
                <a:gd name="connsiteX2" fmla="*/ 1299990 w 1299990"/>
                <a:gd name="connsiteY2" fmla="*/ 661012 h 66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9990" h="661012">
                  <a:moveTo>
                    <a:pt x="0" y="0"/>
                  </a:moveTo>
                  <a:cubicBezTo>
                    <a:pt x="233190" y="5508"/>
                    <a:pt x="466381" y="11016"/>
                    <a:pt x="683046" y="121185"/>
                  </a:cubicBezTo>
                  <a:cubicBezTo>
                    <a:pt x="899711" y="231354"/>
                    <a:pt x="1099850" y="446183"/>
                    <a:pt x="1299990" y="661012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83" name="자유형 182"/>
            <p:cNvSpPr/>
            <p:nvPr/>
          </p:nvSpPr>
          <p:spPr>
            <a:xfrm>
              <a:off x="513426" y="1907080"/>
              <a:ext cx="768793" cy="539642"/>
            </a:xfrm>
            <a:custGeom>
              <a:avLst/>
              <a:gdLst>
                <a:gd name="connsiteX0" fmla="*/ 0 w 1994053"/>
                <a:gd name="connsiteY0" fmla="*/ 0 h 1156771"/>
                <a:gd name="connsiteX1" fmla="*/ 550843 w 1994053"/>
                <a:gd name="connsiteY1" fmla="*/ 892367 h 1156771"/>
                <a:gd name="connsiteX2" fmla="*/ 1994053 w 1994053"/>
                <a:gd name="connsiteY2" fmla="*/ 1156771 h 115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4053" h="1156771">
                  <a:moveTo>
                    <a:pt x="0" y="0"/>
                  </a:moveTo>
                  <a:cubicBezTo>
                    <a:pt x="109250" y="349786"/>
                    <a:pt x="218501" y="699572"/>
                    <a:pt x="550843" y="892367"/>
                  </a:cubicBezTo>
                  <a:cubicBezTo>
                    <a:pt x="883185" y="1085162"/>
                    <a:pt x="1438619" y="1120966"/>
                    <a:pt x="1994053" y="1156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84" name="자유형 183"/>
            <p:cNvSpPr/>
            <p:nvPr/>
          </p:nvSpPr>
          <p:spPr>
            <a:xfrm>
              <a:off x="645098" y="1912220"/>
              <a:ext cx="637122" cy="906889"/>
            </a:xfrm>
            <a:custGeom>
              <a:avLst/>
              <a:gdLst>
                <a:gd name="connsiteX0" fmla="*/ 0 w 1652530"/>
                <a:gd name="connsiteY0" fmla="*/ 0 h 1943996"/>
                <a:gd name="connsiteX1" fmla="*/ 374573 w 1652530"/>
                <a:gd name="connsiteY1" fmla="*/ 1641513 h 1943996"/>
                <a:gd name="connsiteX2" fmla="*/ 1652530 w 1652530"/>
                <a:gd name="connsiteY2" fmla="*/ 1938969 h 1943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2530" h="1943996">
                  <a:moveTo>
                    <a:pt x="0" y="0"/>
                  </a:moveTo>
                  <a:cubicBezTo>
                    <a:pt x="49575" y="659176"/>
                    <a:pt x="99151" y="1318352"/>
                    <a:pt x="374573" y="1641513"/>
                  </a:cubicBezTo>
                  <a:cubicBezTo>
                    <a:pt x="649995" y="1964674"/>
                    <a:pt x="1151262" y="1951821"/>
                    <a:pt x="1652530" y="193896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85" name="자유형 184"/>
            <p:cNvSpPr/>
            <p:nvPr/>
          </p:nvSpPr>
          <p:spPr>
            <a:xfrm>
              <a:off x="751285" y="1907080"/>
              <a:ext cx="526687" cy="1276563"/>
            </a:xfrm>
            <a:custGeom>
              <a:avLst/>
              <a:gdLst>
                <a:gd name="connsiteX0" fmla="*/ 0 w 1366091"/>
                <a:gd name="connsiteY0" fmla="*/ 0 h 2736426"/>
                <a:gd name="connsiteX1" fmla="*/ 385590 w 1366091"/>
                <a:gd name="connsiteY1" fmla="*/ 2346593 h 2736426"/>
                <a:gd name="connsiteX2" fmla="*/ 1366091 w 1366091"/>
                <a:gd name="connsiteY2" fmla="*/ 2710150 h 2736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6091" h="2736426">
                  <a:moveTo>
                    <a:pt x="0" y="0"/>
                  </a:moveTo>
                  <a:cubicBezTo>
                    <a:pt x="78954" y="947450"/>
                    <a:pt x="157908" y="1894901"/>
                    <a:pt x="385590" y="2346593"/>
                  </a:cubicBezTo>
                  <a:cubicBezTo>
                    <a:pt x="613272" y="2798285"/>
                    <a:pt x="989681" y="2754217"/>
                    <a:pt x="1366091" y="271015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</p:grpSp>
      <p:graphicFrame>
        <p:nvGraphicFramePr>
          <p:cNvPr id="31" name="개체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496753"/>
              </p:ext>
            </p:extLst>
          </p:nvPr>
        </p:nvGraphicFramePr>
        <p:xfrm>
          <a:off x="5744369" y="116632"/>
          <a:ext cx="1167891" cy="4192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02" name="수식" r:id="rId3" imgW="495000" imgH="177480" progId="Equation.3">
                  <p:embed/>
                </p:oleObj>
              </mc:Choice>
              <mc:Fallback>
                <p:oleObj name="수식" r:id="rId3" imgW="49500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44369" y="116632"/>
                        <a:ext cx="1167891" cy="4192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개체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356297"/>
              </p:ext>
            </p:extLst>
          </p:nvPr>
        </p:nvGraphicFramePr>
        <p:xfrm>
          <a:off x="3906247" y="1269750"/>
          <a:ext cx="4914225" cy="2348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03" name="수식" r:id="rId5" imgW="3695400" imgH="1765080" progId="Equation.3">
                  <p:embed/>
                </p:oleObj>
              </mc:Choice>
              <mc:Fallback>
                <p:oleObj name="수식" r:id="rId5" imgW="3695400" imgH="1765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6247" y="1269750"/>
                        <a:ext cx="4914225" cy="23486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4" name="직선 화살표 연결선 33"/>
          <p:cNvCxnSpPr/>
          <p:nvPr/>
        </p:nvCxnSpPr>
        <p:spPr>
          <a:xfrm flipH="1">
            <a:off x="4184774" y="437216"/>
            <a:ext cx="1539354" cy="14116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31" idx="2"/>
          </p:cNvCxnSpPr>
          <p:nvPr/>
        </p:nvCxnSpPr>
        <p:spPr>
          <a:xfrm flipH="1">
            <a:off x="5364088" y="535875"/>
            <a:ext cx="964226" cy="13129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6588224" y="471330"/>
            <a:ext cx="504056" cy="819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/>
          <p:nvPr/>
        </p:nvCxnSpPr>
        <p:spPr>
          <a:xfrm>
            <a:off x="6948264" y="437216"/>
            <a:ext cx="1584176" cy="8535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아래쪽 화살표 88"/>
          <p:cNvSpPr/>
          <p:nvPr/>
        </p:nvSpPr>
        <p:spPr>
          <a:xfrm>
            <a:off x="6228184" y="3645024"/>
            <a:ext cx="360040" cy="7920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3" name="개체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9287268"/>
              </p:ext>
            </p:extLst>
          </p:nvPr>
        </p:nvGraphicFramePr>
        <p:xfrm>
          <a:off x="4681538" y="4005263"/>
          <a:ext cx="3294062" cy="2347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04" name="수식" r:id="rId7" imgW="2476440" imgH="1765080" progId="Equation.3">
                  <p:embed/>
                </p:oleObj>
              </mc:Choice>
              <mc:Fallback>
                <p:oleObj name="수식" r:id="rId7" imgW="2476440" imgH="1765080" progId="Equation.3">
                  <p:embed/>
                  <p:pic>
                    <p:nvPicPr>
                      <p:cNvPr id="0" name="개체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1538" y="4005263"/>
                        <a:ext cx="3294062" cy="2347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개체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816142"/>
              </p:ext>
            </p:extLst>
          </p:nvPr>
        </p:nvGraphicFramePr>
        <p:xfrm>
          <a:off x="4888938" y="5949280"/>
          <a:ext cx="1914525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05" name="수식" r:id="rId9" imgW="812520" imgH="177480" progId="Equation.3">
                  <p:embed/>
                </p:oleObj>
              </mc:Choice>
              <mc:Fallback>
                <p:oleObj name="수식" r:id="rId9" imgW="812520" imgH="177480" progId="Equation.3">
                  <p:embed/>
                  <p:pic>
                    <p:nvPicPr>
                      <p:cNvPr id="0" name="개체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8938" y="5949280"/>
                        <a:ext cx="1914525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2" name="그룹 141"/>
          <p:cNvGrpSpPr/>
          <p:nvPr/>
        </p:nvGrpSpPr>
        <p:grpSpPr>
          <a:xfrm>
            <a:off x="395536" y="4871707"/>
            <a:ext cx="369166" cy="405228"/>
            <a:chOff x="605631" y="2924944"/>
            <a:chExt cx="654001" cy="652624"/>
          </a:xfrm>
        </p:grpSpPr>
        <p:sp>
          <p:nvSpPr>
            <p:cNvPr id="286" name="직사각형 285"/>
            <p:cNvSpPr/>
            <p:nvPr/>
          </p:nvSpPr>
          <p:spPr>
            <a:xfrm>
              <a:off x="605631" y="2924944"/>
              <a:ext cx="216024" cy="2160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87" name="직사각형 286"/>
            <p:cNvSpPr/>
            <p:nvPr/>
          </p:nvSpPr>
          <p:spPr>
            <a:xfrm>
              <a:off x="826207" y="2924944"/>
              <a:ext cx="216024" cy="2160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88" name="직사각형 287"/>
            <p:cNvSpPr/>
            <p:nvPr/>
          </p:nvSpPr>
          <p:spPr>
            <a:xfrm>
              <a:off x="1043608" y="2924944"/>
              <a:ext cx="216024" cy="2160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89" name="직사각형 288"/>
            <p:cNvSpPr/>
            <p:nvPr/>
          </p:nvSpPr>
          <p:spPr>
            <a:xfrm>
              <a:off x="605631" y="3140968"/>
              <a:ext cx="216024" cy="2160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90" name="직사각형 289"/>
            <p:cNvSpPr/>
            <p:nvPr/>
          </p:nvSpPr>
          <p:spPr>
            <a:xfrm>
              <a:off x="826207" y="3140968"/>
              <a:ext cx="216024" cy="2160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91" name="직사각형 290"/>
            <p:cNvSpPr/>
            <p:nvPr/>
          </p:nvSpPr>
          <p:spPr>
            <a:xfrm>
              <a:off x="1043608" y="3140968"/>
              <a:ext cx="216024" cy="2160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92" name="직사각형 291"/>
            <p:cNvSpPr/>
            <p:nvPr/>
          </p:nvSpPr>
          <p:spPr>
            <a:xfrm>
              <a:off x="605631" y="3361544"/>
              <a:ext cx="216024" cy="2160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93" name="직사각형 292"/>
            <p:cNvSpPr/>
            <p:nvPr/>
          </p:nvSpPr>
          <p:spPr>
            <a:xfrm>
              <a:off x="826207" y="3361544"/>
              <a:ext cx="216024" cy="2160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94" name="직사각형 293"/>
            <p:cNvSpPr/>
            <p:nvPr/>
          </p:nvSpPr>
          <p:spPr>
            <a:xfrm>
              <a:off x="1043608" y="3361544"/>
              <a:ext cx="216024" cy="2160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</p:grpSp>
      <p:sp>
        <p:nvSpPr>
          <p:cNvPr id="144" name="타원 143"/>
          <p:cNvSpPr/>
          <p:nvPr/>
        </p:nvSpPr>
        <p:spPr>
          <a:xfrm>
            <a:off x="1205911" y="3698099"/>
            <a:ext cx="55524" cy="671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45" name="타원 144"/>
          <p:cNvSpPr/>
          <p:nvPr/>
        </p:nvSpPr>
        <p:spPr>
          <a:xfrm>
            <a:off x="1205911" y="4034021"/>
            <a:ext cx="55524" cy="671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47" name="타원 146"/>
          <p:cNvSpPr/>
          <p:nvPr/>
        </p:nvSpPr>
        <p:spPr>
          <a:xfrm>
            <a:off x="1205911" y="4369944"/>
            <a:ext cx="55524" cy="671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49" name="타원 148"/>
          <p:cNvSpPr/>
          <p:nvPr/>
        </p:nvSpPr>
        <p:spPr>
          <a:xfrm>
            <a:off x="1205911" y="4705867"/>
            <a:ext cx="55524" cy="671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51" name="타원 150"/>
          <p:cNvSpPr/>
          <p:nvPr/>
        </p:nvSpPr>
        <p:spPr>
          <a:xfrm>
            <a:off x="1205911" y="5041789"/>
            <a:ext cx="55524" cy="671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52" name="타원 151"/>
          <p:cNvSpPr/>
          <p:nvPr/>
        </p:nvSpPr>
        <p:spPr>
          <a:xfrm>
            <a:off x="1205911" y="5377712"/>
            <a:ext cx="55524" cy="671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54" name="타원 153"/>
          <p:cNvSpPr/>
          <p:nvPr/>
        </p:nvSpPr>
        <p:spPr>
          <a:xfrm>
            <a:off x="1205911" y="5713635"/>
            <a:ext cx="55524" cy="671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55" name="타원 154"/>
          <p:cNvSpPr/>
          <p:nvPr/>
        </p:nvSpPr>
        <p:spPr>
          <a:xfrm>
            <a:off x="1205911" y="6083150"/>
            <a:ext cx="55524" cy="671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57" name="타원 156"/>
          <p:cNvSpPr/>
          <p:nvPr/>
        </p:nvSpPr>
        <p:spPr>
          <a:xfrm>
            <a:off x="1205911" y="6419072"/>
            <a:ext cx="55524" cy="671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89" name="타원 188"/>
          <p:cNvSpPr/>
          <p:nvPr/>
        </p:nvSpPr>
        <p:spPr>
          <a:xfrm>
            <a:off x="3001481" y="3866060"/>
            <a:ext cx="55524" cy="671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90" name="타원 189"/>
          <p:cNvSpPr/>
          <p:nvPr/>
        </p:nvSpPr>
        <p:spPr>
          <a:xfrm>
            <a:off x="3001481" y="4403536"/>
            <a:ext cx="55524" cy="671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cxnSp>
        <p:nvCxnSpPr>
          <p:cNvPr id="215" name="직선 연결선 214"/>
          <p:cNvCxnSpPr>
            <a:stCxn id="189" idx="6"/>
          </p:cNvCxnSpPr>
          <p:nvPr/>
        </p:nvCxnSpPr>
        <p:spPr>
          <a:xfrm>
            <a:off x="3057006" y="3899652"/>
            <a:ext cx="1110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연결선 215"/>
          <p:cNvCxnSpPr>
            <a:stCxn id="190" idx="6"/>
          </p:cNvCxnSpPr>
          <p:nvPr/>
        </p:nvCxnSpPr>
        <p:spPr>
          <a:xfrm>
            <a:off x="3057006" y="4437128"/>
            <a:ext cx="1388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/>
          <p:cNvSpPr txBox="1"/>
          <p:nvPr/>
        </p:nvSpPr>
        <p:spPr>
          <a:xfrm>
            <a:off x="3204790" y="3798875"/>
            <a:ext cx="196551" cy="216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6</a:t>
            </a:r>
            <a:endParaRPr lang="ko-KR" altLang="en-US" sz="1050" dirty="0"/>
          </a:p>
        </p:txBody>
      </p:sp>
      <p:sp>
        <p:nvSpPr>
          <p:cNvPr id="229" name="TextBox 228"/>
          <p:cNvSpPr txBox="1"/>
          <p:nvPr/>
        </p:nvSpPr>
        <p:spPr>
          <a:xfrm>
            <a:off x="3223580" y="4332017"/>
            <a:ext cx="196551" cy="216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251" name="타원 250"/>
          <p:cNvSpPr/>
          <p:nvPr/>
        </p:nvSpPr>
        <p:spPr>
          <a:xfrm>
            <a:off x="2982691" y="5527500"/>
            <a:ext cx="55524" cy="671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52" name="타원 251"/>
          <p:cNvSpPr/>
          <p:nvPr/>
        </p:nvSpPr>
        <p:spPr>
          <a:xfrm>
            <a:off x="2971919" y="6150334"/>
            <a:ext cx="55524" cy="671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cxnSp>
        <p:nvCxnSpPr>
          <p:cNvPr id="269" name="직선 연결선 268"/>
          <p:cNvCxnSpPr/>
          <p:nvPr/>
        </p:nvCxnSpPr>
        <p:spPr>
          <a:xfrm>
            <a:off x="3038216" y="5561092"/>
            <a:ext cx="11104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연결선 269"/>
          <p:cNvCxnSpPr/>
          <p:nvPr/>
        </p:nvCxnSpPr>
        <p:spPr>
          <a:xfrm>
            <a:off x="3038216" y="6183927"/>
            <a:ext cx="11104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TextBox 270"/>
          <p:cNvSpPr txBox="1"/>
          <p:nvPr/>
        </p:nvSpPr>
        <p:spPr>
          <a:xfrm>
            <a:off x="3177028" y="5474154"/>
            <a:ext cx="196551" cy="216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0</a:t>
            </a:r>
            <a:endParaRPr lang="ko-KR" altLang="en-US" sz="1050" dirty="0"/>
          </a:p>
        </p:txBody>
      </p:sp>
      <p:sp>
        <p:nvSpPr>
          <p:cNvPr id="272" name="TextBox 271"/>
          <p:cNvSpPr txBox="1"/>
          <p:nvPr/>
        </p:nvSpPr>
        <p:spPr>
          <a:xfrm>
            <a:off x="3168531" y="6099373"/>
            <a:ext cx="196551" cy="2162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2</a:t>
            </a:r>
            <a:endParaRPr lang="ko-KR" altLang="en-US" sz="1050" dirty="0"/>
          </a:p>
        </p:txBody>
      </p:sp>
      <p:sp>
        <p:nvSpPr>
          <p:cNvPr id="277" name="자유형 276"/>
          <p:cNvSpPr/>
          <p:nvPr/>
        </p:nvSpPr>
        <p:spPr>
          <a:xfrm>
            <a:off x="437171" y="3689493"/>
            <a:ext cx="773041" cy="1253733"/>
          </a:xfrm>
          <a:custGeom>
            <a:avLst/>
            <a:gdLst>
              <a:gd name="connsiteX0" fmla="*/ 0 w 2005070"/>
              <a:gd name="connsiteY0" fmla="*/ 2687488 h 2687488"/>
              <a:gd name="connsiteX1" fmla="*/ 187287 w 2005070"/>
              <a:gd name="connsiteY1" fmla="*/ 1068009 h 2687488"/>
              <a:gd name="connsiteX2" fmla="*/ 1057620 w 2005070"/>
              <a:gd name="connsiteY2" fmla="*/ 120558 h 2687488"/>
              <a:gd name="connsiteX3" fmla="*/ 2005070 w 2005070"/>
              <a:gd name="connsiteY3" fmla="*/ 43440 h 268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5070" h="2687488">
                <a:moveTo>
                  <a:pt x="0" y="2687488"/>
                </a:moveTo>
                <a:cubicBezTo>
                  <a:pt x="5508" y="2091659"/>
                  <a:pt x="11017" y="1495831"/>
                  <a:pt x="187287" y="1068009"/>
                </a:cubicBezTo>
                <a:cubicBezTo>
                  <a:pt x="363557" y="640187"/>
                  <a:pt x="754656" y="291319"/>
                  <a:pt x="1057620" y="120558"/>
                </a:cubicBezTo>
                <a:cubicBezTo>
                  <a:pt x="1360584" y="-50204"/>
                  <a:pt x="1682827" y="-3382"/>
                  <a:pt x="2005070" y="4344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78" name="자유형 277"/>
          <p:cNvSpPr/>
          <p:nvPr/>
        </p:nvSpPr>
        <p:spPr>
          <a:xfrm>
            <a:off x="581585" y="4059241"/>
            <a:ext cx="637122" cy="868567"/>
          </a:xfrm>
          <a:custGeom>
            <a:avLst/>
            <a:gdLst>
              <a:gd name="connsiteX0" fmla="*/ 0 w 1652530"/>
              <a:gd name="connsiteY0" fmla="*/ 1861850 h 1861850"/>
              <a:gd name="connsiteX1" fmla="*/ 275421 w 1652530"/>
              <a:gd name="connsiteY1" fmla="*/ 495759 h 1861850"/>
              <a:gd name="connsiteX2" fmla="*/ 1652530 w 1652530"/>
              <a:gd name="connsiteY2" fmla="*/ 0 h 1861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2530" h="1861850">
                <a:moveTo>
                  <a:pt x="0" y="1861850"/>
                </a:moveTo>
                <a:cubicBezTo>
                  <a:pt x="-1" y="1333958"/>
                  <a:pt x="-1" y="806067"/>
                  <a:pt x="275421" y="495759"/>
                </a:cubicBezTo>
                <a:cubicBezTo>
                  <a:pt x="550843" y="185451"/>
                  <a:pt x="1101686" y="92725"/>
                  <a:pt x="165253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79" name="자유형 278"/>
          <p:cNvSpPr/>
          <p:nvPr/>
        </p:nvSpPr>
        <p:spPr>
          <a:xfrm>
            <a:off x="687772" y="4386847"/>
            <a:ext cx="522440" cy="535822"/>
          </a:xfrm>
          <a:custGeom>
            <a:avLst/>
            <a:gdLst>
              <a:gd name="connsiteX0" fmla="*/ 0 w 1355075"/>
              <a:gd name="connsiteY0" fmla="*/ 1148582 h 1148582"/>
              <a:gd name="connsiteX1" fmla="*/ 352540 w 1355075"/>
              <a:gd name="connsiteY1" fmla="*/ 179097 h 1148582"/>
              <a:gd name="connsiteX2" fmla="*/ 1355075 w 1355075"/>
              <a:gd name="connsiteY2" fmla="*/ 2827 h 1148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5075" h="1148582">
                <a:moveTo>
                  <a:pt x="0" y="1148582"/>
                </a:moveTo>
                <a:cubicBezTo>
                  <a:pt x="63347" y="759319"/>
                  <a:pt x="126694" y="370056"/>
                  <a:pt x="352540" y="179097"/>
                </a:cubicBezTo>
                <a:cubicBezTo>
                  <a:pt x="578386" y="-11862"/>
                  <a:pt x="966730" y="-4518"/>
                  <a:pt x="1355075" y="282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80" name="자유형 279"/>
          <p:cNvSpPr/>
          <p:nvPr/>
        </p:nvSpPr>
        <p:spPr>
          <a:xfrm>
            <a:off x="432923" y="4566931"/>
            <a:ext cx="794279" cy="520200"/>
          </a:xfrm>
          <a:custGeom>
            <a:avLst/>
            <a:gdLst>
              <a:gd name="connsiteX0" fmla="*/ 0 w 2060155"/>
              <a:gd name="connsiteY0" fmla="*/ 1115094 h 1115094"/>
              <a:gd name="connsiteX1" fmla="*/ 683046 w 2060155"/>
              <a:gd name="connsiteY1" fmla="*/ 35441 h 1115094"/>
              <a:gd name="connsiteX2" fmla="*/ 2060155 w 2060155"/>
              <a:gd name="connsiteY2" fmla="*/ 365947 h 11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0155" h="1115094">
                <a:moveTo>
                  <a:pt x="0" y="1115094"/>
                </a:moveTo>
                <a:cubicBezTo>
                  <a:pt x="169843" y="637696"/>
                  <a:pt x="339687" y="160299"/>
                  <a:pt x="683046" y="35441"/>
                </a:cubicBezTo>
                <a:cubicBezTo>
                  <a:pt x="1026405" y="-89417"/>
                  <a:pt x="1543280" y="138265"/>
                  <a:pt x="2060155" y="36594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81" name="자유형 280"/>
          <p:cNvSpPr/>
          <p:nvPr/>
        </p:nvSpPr>
        <p:spPr>
          <a:xfrm>
            <a:off x="594327" y="4901934"/>
            <a:ext cx="624379" cy="169779"/>
          </a:xfrm>
          <a:custGeom>
            <a:avLst/>
            <a:gdLst>
              <a:gd name="connsiteX0" fmla="*/ 0 w 1619480"/>
              <a:gd name="connsiteY0" fmla="*/ 363936 h 363936"/>
              <a:gd name="connsiteX1" fmla="*/ 782198 w 1619480"/>
              <a:gd name="connsiteY1" fmla="*/ 379 h 363936"/>
              <a:gd name="connsiteX2" fmla="*/ 1619480 w 1619480"/>
              <a:gd name="connsiteY2" fmla="*/ 308851 h 36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480" h="363936">
                <a:moveTo>
                  <a:pt x="0" y="363936"/>
                </a:moveTo>
                <a:cubicBezTo>
                  <a:pt x="256142" y="186748"/>
                  <a:pt x="512285" y="9560"/>
                  <a:pt x="782198" y="379"/>
                </a:cubicBezTo>
                <a:cubicBezTo>
                  <a:pt x="1052111" y="-8802"/>
                  <a:pt x="1335795" y="150024"/>
                  <a:pt x="1619480" y="30885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82" name="자유형 281"/>
          <p:cNvSpPr/>
          <p:nvPr/>
        </p:nvSpPr>
        <p:spPr>
          <a:xfrm>
            <a:off x="704762" y="5071713"/>
            <a:ext cx="501202" cy="308367"/>
          </a:xfrm>
          <a:custGeom>
            <a:avLst/>
            <a:gdLst>
              <a:gd name="connsiteX0" fmla="*/ 0 w 1299990"/>
              <a:gd name="connsiteY0" fmla="*/ 0 h 661012"/>
              <a:gd name="connsiteX1" fmla="*/ 683046 w 1299990"/>
              <a:gd name="connsiteY1" fmla="*/ 121185 h 661012"/>
              <a:gd name="connsiteX2" fmla="*/ 1299990 w 1299990"/>
              <a:gd name="connsiteY2" fmla="*/ 661012 h 66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9990" h="661012">
                <a:moveTo>
                  <a:pt x="0" y="0"/>
                </a:moveTo>
                <a:cubicBezTo>
                  <a:pt x="233190" y="5508"/>
                  <a:pt x="466381" y="11016"/>
                  <a:pt x="683046" y="121185"/>
                </a:cubicBezTo>
                <a:cubicBezTo>
                  <a:pt x="899711" y="231354"/>
                  <a:pt x="1099850" y="446183"/>
                  <a:pt x="1299990" y="66101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83" name="자유형 282"/>
          <p:cNvSpPr/>
          <p:nvPr/>
        </p:nvSpPr>
        <p:spPr>
          <a:xfrm>
            <a:off x="441418" y="5205338"/>
            <a:ext cx="768793" cy="539642"/>
          </a:xfrm>
          <a:custGeom>
            <a:avLst/>
            <a:gdLst>
              <a:gd name="connsiteX0" fmla="*/ 0 w 1994053"/>
              <a:gd name="connsiteY0" fmla="*/ 0 h 1156771"/>
              <a:gd name="connsiteX1" fmla="*/ 550843 w 1994053"/>
              <a:gd name="connsiteY1" fmla="*/ 892367 h 1156771"/>
              <a:gd name="connsiteX2" fmla="*/ 1994053 w 1994053"/>
              <a:gd name="connsiteY2" fmla="*/ 1156771 h 11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4053" h="1156771">
                <a:moveTo>
                  <a:pt x="0" y="0"/>
                </a:moveTo>
                <a:cubicBezTo>
                  <a:pt x="109250" y="349786"/>
                  <a:pt x="218501" y="699572"/>
                  <a:pt x="550843" y="892367"/>
                </a:cubicBezTo>
                <a:cubicBezTo>
                  <a:pt x="883185" y="1085162"/>
                  <a:pt x="1438619" y="1120966"/>
                  <a:pt x="1994053" y="115677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84" name="자유형 283"/>
          <p:cNvSpPr/>
          <p:nvPr/>
        </p:nvSpPr>
        <p:spPr>
          <a:xfrm>
            <a:off x="573090" y="5210478"/>
            <a:ext cx="637122" cy="906889"/>
          </a:xfrm>
          <a:custGeom>
            <a:avLst/>
            <a:gdLst>
              <a:gd name="connsiteX0" fmla="*/ 0 w 1652530"/>
              <a:gd name="connsiteY0" fmla="*/ 0 h 1943996"/>
              <a:gd name="connsiteX1" fmla="*/ 374573 w 1652530"/>
              <a:gd name="connsiteY1" fmla="*/ 1641513 h 1943996"/>
              <a:gd name="connsiteX2" fmla="*/ 1652530 w 1652530"/>
              <a:gd name="connsiteY2" fmla="*/ 1938969 h 1943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2530" h="1943996">
                <a:moveTo>
                  <a:pt x="0" y="0"/>
                </a:moveTo>
                <a:cubicBezTo>
                  <a:pt x="49575" y="659176"/>
                  <a:pt x="99151" y="1318352"/>
                  <a:pt x="374573" y="1641513"/>
                </a:cubicBezTo>
                <a:cubicBezTo>
                  <a:pt x="649995" y="1964674"/>
                  <a:pt x="1151262" y="1951821"/>
                  <a:pt x="1652530" y="193896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85" name="자유형 284"/>
          <p:cNvSpPr/>
          <p:nvPr/>
        </p:nvSpPr>
        <p:spPr>
          <a:xfrm>
            <a:off x="679277" y="5205338"/>
            <a:ext cx="526687" cy="1276563"/>
          </a:xfrm>
          <a:custGeom>
            <a:avLst/>
            <a:gdLst>
              <a:gd name="connsiteX0" fmla="*/ 0 w 1366091"/>
              <a:gd name="connsiteY0" fmla="*/ 0 h 2736426"/>
              <a:gd name="connsiteX1" fmla="*/ 385590 w 1366091"/>
              <a:gd name="connsiteY1" fmla="*/ 2346593 h 2736426"/>
              <a:gd name="connsiteX2" fmla="*/ 1366091 w 1366091"/>
              <a:gd name="connsiteY2" fmla="*/ 2710150 h 2736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6091" h="2736426">
                <a:moveTo>
                  <a:pt x="0" y="0"/>
                </a:moveTo>
                <a:cubicBezTo>
                  <a:pt x="78954" y="947450"/>
                  <a:pt x="157908" y="1894901"/>
                  <a:pt x="385590" y="2346593"/>
                </a:cubicBezTo>
                <a:cubicBezTo>
                  <a:pt x="613272" y="2798285"/>
                  <a:pt x="989681" y="2754217"/>
                  <a:pt x="1366091" y="271015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cxnSp>
        <p:nvCxnSpPr>
          <p:cNvPr id="65" name="직선 연결선 64"/>
          <p:cNvCxnSpPr>
            <a:stCxn id="144" idx="6"/>
            <a:endCxn id="189" idx="2"/>
          </p:cNvCxnSpPr>
          <p:nvPr/>
        </p:nvCxnSpPr>
        <p:spPr>
          <a:xfrm>
            <a:off x="1261435" y="3731692"/>
            <a:ext cx="1740046" cy="1679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>
            <a:stCxn id="145" idx="6"/>
            <a:endCxn id="189" idx="3"/>
          </p:cNvCxnSpPr>
          <p:nvPr/>
        </p:nvCxnSpPr>
        <p:spPr>
          <a:xfrm flipV="1">
            <a:off x="1261435" y="3923406"/>
            <a:ext cx="1748177" cy="1442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stCxn id="147" idx="6"/>
            <a:endCxn id="189" idx="3"/>
          </p:cNvCxnSpPr>
          <p:nvPr/>
        </p:nvCxnSpPr>
        <p:spPr>
          <a:xfrm flipV="1">
            <a:off x="1261435" y="3923406"/>
            <a:ext cx="1748177" cy="480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>
            <a:stCxn id="149" idx="6"/>
            <a:endCxn id="189" idx="3"/>
          </p:cNvCxnSpPr>
          <p:nvPr/>
        </p:nvCxnSpPr>
        <p:spPr>
          <a:xfrm flipV="1">
            <a:off x="1261435" y="3923406"/>
            <a:ext cx="1748177" cy="816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>
            <a:stCxn id="151" idx="7"/>
            <a:endCxn id="189" idx="4"/>
          </p:cNvCxnSpPr>
          <p:nvPr/>
        </p:nvCxnSpPr>
        <p:spPr>
          <a:xfrm flipV="1">
            <a:off x="1253304" y="3933245"/>
            <a:ext cx="1775939" cy="1118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>
            <a:stCxn id="152" idx="7"/>
            <a:endCxn id="189" idx="3"/>
          </p:cNvCxnSpPr>
          <p:nvPr/>
        </p:nvCxnSpPr>
        <p:spPr>
          <a:xfrm flipV="1">
            <a:off x="1253304" y="3923406"/>
            <a:ext cx="1756308" cy="146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>
            <a:stCxn id="154" idx="7"/>
            <a:endCxn id="189" idx="3"/>
          </p:cNvCxnSpPr>
          <p:nvPr/>
        </p:nvCxnSpPr>
        <p:spPr>
          <a:xfrm flipV="1">
            <a:off x="1253304" y="3923406"/>
            <a:ext cx="1756308" cy="1800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>
            <a:stCxn id="155" idx="7"/>
            <a:endCxn id="189" idx="4"/>
          </p:cNvCxnSpPr>
          <p:nvPr/>
        </p:nvCxnSpPr>
        <p:spPr>
          <a:xfrm flipV="1">
            <a:off x="1253304" y="3933245"/>
            <a:ext cx="1775939" cy="2159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>
            <a:stCxn id="157" idx="7"/>
            <a:endCxn id="189" idx="4"/>
          </p:cNvCxnSpPr>
          <p:nvPr/>
        </p:nvCxnSpPr>
        <p:spPr>
          <a:xfrm flipV="1">
            <a:off x="1253304" y="3933245"/>
            <a:ext cx="1775939" cy="2495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/>
          <p:cNvSpPr txBox="1"/>
          <p:nvPr/>
        </p:nvSpPr>
        <p:spPr>
          <a:xfrm>
            <a:off x="1763688" y="3572833"/>
            <a:ext cx="194143" cy="216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a</a:t>
            </a:r>
            <a:endParaRPr lang="ko-KR" altLang="en-US" sz="1050" dirty="0"/>
          </a:p>
        </p:txBody>
      </p:sp>
      <p:sp>
        <p:nvSpPr>
          <p:cNvPr id="187" name="TextBox 186"/>
          <p:cNvSpPr txBox="1"/>
          <p:nvPr/>
        </p:nvSpPr>
        <p:spPr>
          <a:xfrm>
            <a:off x="1763688" y="3788857"/>
            <a:ext cx="2648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b</a:t>
            </a:r>
            <a:endParaRPr lang="ko-KR" altLang="en-US" sz="1050" dirty="0"/>
          </a:p>
        </p:txBody>
      </p:sp>
      <p:sp>
        <p:nvSpPr>
          <p:cNvPr id="188" name="TextBox 187"/>
          <p:cNvSpPr txBox="1"/>
          <p:nvPr/>
        </p:nvSpPr>
        <p:spPr>
          <a:xfrm>
            <a:off x="1763688" y="4039180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0</a:t>
            </a:r>
            <a:endParaRPr lang="ko-KR" altLang="en-US" sz="1050" dirty="0"/>
          </a:p>
        </p:txBody>
      </p:sp>
      <p:sp>
        <p:nvSpPr>
          <p:cNvPr id="191" name="TextBox 190"/>
          <p:cNvSpPr txBox="1"/>
          <p:nvPr/>
        </p:nvSpPr>
        <p:spPr>
          <a:xfrm>
            <a:off x="1763688" y="4255204"/>
            <a:ext cx="2487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c</a:t>
            </a:r>
            <a:endParaRPr lang="ko-KR" altLang="en-US" sz="1050" dirty="0"/>
          </a:p>
        </p:txBody>
      </p:sp>
      <p:sp>
        <p:nvSpPr>
          <p:cNvPr id="192" name="TextBox 191"/>
          <p:cNvSpPr txBox="1"/>
          <p:nvPr/>
        </p:nvSpPr>
        <p:spPr>
          <a:xfrm>
            <a:off x="1619672" y="4509120"/>
            <a:ext cx="4315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err="1" smtClean="0"/>
              <a:t>d+a</a:t>
            </a:r>
            <a:endParaRPr lang="ko-KR" altLang="en-US" sz="1050" dirty="0"/>
          </a:p>
        </p:txBody>
      </p:sp>
      <p:sp>
        <p:nvSpPr>
          <p:cNvPr id="193" name="TextBox 192"/>
          <p:cNvSpPr txBox="1"/>
          <p:nvPr/>
        </p:nvSpPr>
        <p:spPr>
          <a:xfrm>
            <a:off x="1691680" y="4759260"/>
            <a:ext cx="2648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b</a:t>
            </a:r>
            <a:endParaRPr lang="ko-KR" altLang="en-US" sz="1050" dirty="0"/>
          </a:p>
        </p:txBody>
      </p:sp>
      <p:sp>
        <p:nvSpPr>
          <p:cNvPr id="194" name="TextBox 193"/>
          <p:cNvSpPr txBox="1"/>
          <p:nvPr/>
        </p:nvSpPr>
        <p:spPr>
          <a:xfrm>
            <a:off x="1763688" y="4903276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0</a:t>
            </a:r>
            <a:endParaRPr lang="ko-KR" altLang="en-US" sz="1050" dirty="0"/>
          </a:p>
        </p:txBody>
      </p:sp>
      <p:sp>
        <p:nvSpPr>
          <p:cNvPr id="195" name="TextBox 194"/>
          <p:cNvSpPr txBox="1"/>
          <p:nvPr/>
        </p:nvSpPr>
        <p:spPr>
          <a:xfrm>
            <a:off x="1763688" y="5119300"/>
            <a:ext cx="2487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c</a:t>
            </a:r>
            <a:endParaRPr lang="ko-KR" altLang="en-US" sz="1050" dirty="0"/>
          </a:p>
        </p:txBody>
      </p:sp>
      <p:sp>
        <p:nvSpPr>
          <p:cNvPr id="196" name="TextBox 195"/>
          <p:cNvSpPr txBox="1"/>
          <p:nvPr/>
        </p:nvSpPr>
        <p:spPr>
          <a:xfrm>
            <a:off x="1916088" y="5335324"/>
            <a:ext cx="2664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d</a:t>
            </a:r>
            <a:endParaRPr lang="ko-KR" altLang="en-US" sz="1050" dirty="0"/>
          </a:p>
        </p:txBody>
      </p:sp>
      <p:sp>
        <p:nvSpPr>
          <p:cNvPr id="37" name="TextBox 36"/>
          <p:cNvSpPr txBox="1"/>
          <p:nvPr/>
        </p:nvSpPr>
        <p:spPr>
          <a:xfrm>
            <a:off x="3779912" y="3429000"/>
            <a:ext cx="22342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선형으로 연결된 행렬은 </a:t>
            </a:r>
            <a:endParaRPr lang="en-US" altLang="ko-KR" sz="1200" dirty="0" smtClean="0"/>
          </a:p>
          <a:p>
            <a:r>
              <a:rPr lang="ko-KR" altLang="en-US" sz="1200" dirty="0" smtClean="0"/>
              <a:t>몇 개라도 </a:t>
            </a:r>
            <a:r>
              <a:rPr lang="ko-KR" altLang="en-US" sz="1200" dirty="0" err="1" smtClean="0"/>
              <a:t>행렬곱에</a:t>
            </a:r>
            <a:r>
              <a:rPr lang="ko-KR" altLang="en-US" sz="1200" dirty="0" smtClean="0"/>
              <a:t> 의해 하나의 </a:t>
            </a:r>
            <a:endParaRPr lang="en-US" altLang="ko-KR" sz="1200" dirty="0" smtClean="0"/>
          </a:p>
          <a:p>
            <a:r>
              <a:rPr lang="ko-KR" altLang="en-US" sz="1200" dirty="0" smtClean="0"/>
              <a:t>행렬로 표현가능</a:t>
            </a:r>
            <a:endParaRPr lang="en-US" altLang="ko-KR" sz="1200" dirty="0" smtClean="0"/>
          </a:p>
          <a:p>
            <a:r>
              <a:rPr lang="en-US" altLang="ko-KR" sz="1200" dirty="0" smtClean="0">
                <a:sym typeface="Wingdings" pitchFamily="2" charset="2"/>
              </a:rPr>
              <a:t></a:t>
            </a:r>
            <a:r>
              <a:rPr lang="ko-KR" altLang="en-US" sz="1200" dirty="0" smtClean="0"/>
              <a:t>사실상 </a:t>
            </a:r>
            <a:r>
              <a:rPr lang="ko-KR" altLang="en-US" sz="1200" dirty="0" err="1" smtClean="0"/>
              <a:t>레이어가</a:t>
            </a:r>
            <a:r>
              <a:rPr lang="ko-KR" altLang="en-US" sz="1200" dirty="0" smtClean="0"/>
              <a:t> 한 개뿐인</a:t>
            </a:r>
            <a:endParaRPr lang="en-US" altLang="ko-KR" sz="1200" dirty="0" smtClean="0"/>
          </a:p>
          <a:p>
            <a:r>
              <a:rPr lang="ko-KR" altLang="en-US" sz="1200" dirty="0" smtClean="0"/>
              <a:t>신경망과 같음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6060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15616" y="1242907"/>
            <a:ext cx="3024595" cy="2966438"/>
            <a:chOff x="467544" y="332656"/>
            <a:chExt cx="3024595" cy="2966438"/>
          </a:xfrm>
        </p:grpSpPr>
        <p:grpSp>
          <p:nvGrpSpPr>
            <p:cNvPr id="3" name="그룹 2"/>
            <p:cNvGrpSpPr/>
            <p:nvPr/>
          </p:nvGrpSpPr>
          <p:grpSpPr>
            <a:xfrm>
              <a:off x="467544" y="1573449"/>
              <a:ext cx="369166" cy="405228"/>
              <a:chOff x="605631" y="2924944"/>
              <a:chExt cx="654001" cy="652624"/>
            </a:xfrm>
          </p:grpSpPr>
          <p:sp>
            <p:nvSpPr>
              <p:cNvPr id="114" name="직사각형 113"/>
              <p:cNvSpPr/>
              <p:nvPr/>
            </p:nvSpPr>
            <p:spPr>
              <a:xfrm>
                <a:off x="605631" y="2924944"/>
                <a:ext cx="216024" cy="2160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>
                <a:off x="826207" y="2924944"/>
                <a:ext cx="216024" cy="2160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>
                <a:off x="1043608" y="2924944"/>
                <a:ext cx="216024" cy="2160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>
                <a:off x="605631" y="3140968"/>
                <a:ext cx="216024" cy="2160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>
                <a:off x="826207" y="3140968"/>
                <a:ext cx="216024" cy="2160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>
                <a:off x="1043608" y="3140968"/>
                <a:ext cx="216024" cy="2160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>
                <a:off x="605631" y="3361544"/>
                <a:ext cx="216024" cy="2160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>
                <a:off x="826207" y="3361544"/>
                <a:ext cx="216024" cy="2160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>
                <a:off x="1043608" y="3361544"/>
                <a:ext cx="216024" cy="2160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</p:grpSp>
        <p:sp>
          <p:nvSpPr>
            <p:cNvPr id="4" name="타원 3"/>
            <p:cNvSpPr/>
            <p:nvPr/>
          </p:nvSpPr>
          <p:spPr>
            <a:xfrm>
              <a:off x="1277919" y="399841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타원 4"/>
            <p:cNvSpPr/>
            <p:nvPr/>
          </p:nvSpPr>
          <p:spPr>
            <a:xfrm>
              <a:off x="1277919" y="735763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타원 5"/>
            <p:cNvSpPr/>
            <p:nvPr/>
          </p:nvSpPr>
          <p:spPr>
            <a:xfrm>
              <a:off x="1277919" y="1071686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7" name="타원 6"/>
            <p:cNvSpPr/>
            <p:nvPr/>
          </p:nvSpPr>
          <p:spPr>
            <a:xfrm>
              <a:off x="1277919" y="1407609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8" name="타원 7"/>
            <p:cNvSpPr/>
            <p:nvPr/>
          </p:nvSpPr>
          <p:spPr>
            <a:xfrm>
              <a:off x="1277919" y="1743531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9" name="타원 8"/>
            <p:cNvSpPr/>
            <p:nvPr/>
          </p:nvSpPr>
          <p:spPr>
            <a:xfrm>
              <a:off x="1277919" y="2079454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0" name="타원 9"/>
            <p:cNvSpPr/>
            <p:nvPr/>
          </p:nvSpPr>
          <p:spPr>
            <a:xfrm>
              <a:off x="1277919" y="2415377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1" name="타원 10"/>
            <p:cNvSpPr/>
            <p:nvPr/>
          </p:nvSpPr>
          <p:spPr>
            <a:xfrm>
              <a:off x="1277919" y="2784892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2" name="타원 11"/>
            <p:cNvSpPr/>
            <p:nvPr/>
          </p:nvSpPr>
          <p:spPr>
            <a:xfrm>
              <a:off x="1277919" y="3120814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3" name="타원 12"/>
            <p:cNvSpPr/>
            <p:nvPr/>
          </p:nvSpPr>
          <p:spPr>
            <a:xfrm>
              <a:off x="2285853" y="366248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4" name="타원 13"/>
            <p:cNvSpPr/>
            <p:nvPr/>
          </p:nvSpPr>
          <p:spPr>
            <a:xfrm>
              <a:off x="2285853" y="802948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5" name="타원 14"/>
            <p:cNvSpPr/>
            <p:nvPr/>
          </p:nvSpPr>
          <p:spPr>
            <a:xfrm>
              <a:off x="2285853" y="1172463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6" name="타원 15"/>
            <p:cNvSpPr/>
            <p:nvPr/>
          </p:nvSpPr>
          <p:spPr>
            <a:xfrm>
              <a:off x="2285853" y="1609162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7" name="타원 16"/>
            <p:cNvSpPr/>
            <p:nvPr/>
          </p:nvSpPr>
          <p:spPr>
            <a:xfrm>
              <a:off x="3073489" y="567802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8" name="타원 17"/>
            <p:cNvSpPr/>
            <p:nvPr/>
          </p:nvSpPr>
          <p:spPr>
            <a:xfrm>
              <a:off x="3073489" y="1105278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cxnSp>
          <p:nvCxnSpPr>
            <p:cNvPr id="19" name="직선 연결선 18"/>
            <p:cNvCxnSpPr>
              <a:stCxn id="4" idx="6"/>
              <a:endCxn id="13" idx="2"/>
            </p:cNvCxnSpPr>
            <p:nvPr/>
          </p:nvCxnSpPr>
          <p:spPr>
            <a:xfrm flipV="1">
              <a:off x="1333444" y="399841"/>
              <a:ext cx="952409" cy="335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>
              <a:stCxn id="5" idx="6"/>
              <a:endCxn id="13" idx="3"/>
            </p:cNvCxnSpPr>
            <p:nvPr/>
          </p:nvCxnSpPr>
          <p:spPr>
            <a:xfrm flipV="1">
              <a:off x="1333444" y="423594"/>
              <a:ext cx="960541" cy="345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7" idx="7"/>
              <a:endCxn id="13" idx="3"/>
            </p:cNvCxnSpPr>
            <p:nvPr/>
          </p:nvCxnSpPr>
          <p:spPr>
            <a:xfrm flipV="1">
              <a:off x="1325312" y="423594"/>
              <a:ext cx="968672" cy="9938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>
              <a:stCxn id="8" idx="6"/>
              <a:endCxn id="13" idx="3"/>
            </p:cNvCxnSpPr>
            <p:nvPr/>
          </p:nvCxnSpPr>
          <p:spPr>
            <a:xfrm flipV="1">
              <a:off x="1333444" y="423594"/>
              <a:ext cx="960541" cy="1353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5" idx="6"/>
              <a:endCxn id="14" idx="1"/>
            </p:cNvCxnSpPr>
            <p:nvPr/>
          </p:nvCxnSpPr>
          <p:spPr>
            <a:xfrm>
              <a:off x="1333444" y="769356"/>
              <a:ext cx="960541" cy="434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stCxn id="6" idx="6"/>
              <a:endCxn id="14" idx="2"/>
            </p:cNvCxnSpPr>
            <p:nvPr/>
          </p:nvCxnSpPr>
          <p:spPr>
            <a:xfrm flipV="1">
              <a:off x="1333444" y="836540"/>
              <a:ext cx="952409" cy="2687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>
              <a:stCxn id="8" idx="6"/>
              <a:endCxn id="14" idx="2"/>
            </p:cNvCxnSpPr>
            <p:nvPr/>
          </p:nvCxnSpPr>
          <p:spPr>
            <a:xfrm flipV="1">
              <a:off x="1333444" y="836540"/>
              <a:ext cx="952409" cy="9405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>
              <a:stCxn id="9" idx="7"/>
              <a:endCxn id="14" idx="3"/>
            </p:cNvCxnSpPr>
            <p:nvPr/>
          </p:nvCxnSpPr>
          <p:spPr>
            <a:xfrm flipV="1">
              <a:off x="1325312" y="860293"/>
              <a:ext cx="968672" cy="1229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>
              <a:stCxn id="7" idx="6"/>
              <a:endCxn id="15" idx="1"/>
            </p:cNvCxnSpPr>
            <p:nvPr/>
          </p:nvCxnSpPr>
          <p:spPr>
            <a:xfrm flipV="1">
              <a:off x="1333444" y="1182302"/>
              <a:ext cx="960541" cy="2588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>
              <a:stCxn id="8" idx="6"/>
              <a:endCxn id="15" idx="2"/>
            </p:cNvCxnSpPr>
            <p:nvPr/>
          </p:nvCxnSpPr>
          <p:spPr>
            <a:xfrm flipV="1">
              <a:off x="1333444" y="1206055"/>
              <a:ext cx="952409" cy="5710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>
              <a:stCxn id="10" idx="6"/>
              <a:endCxn id="15" idx="2"/>
            </p:cNvCxnSpPr>
            <p:nvPr/>
          </p:nvCxnSpPr>
          <p:spPr>
            <a:xfrm flipV="1">
              <a:off x="1333444" y="1206055"/>
              <a:ext cx="952409" cy="12429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>
              <a:stCxn id="11" idx="7"/>
              <a:endCxn id="15" idx="3"/>
            </p:cNvCxnSpPr>
            <p:nvPr/>
          </p:nvCxnSpPr>
          <p:spPr>
            <a:xfrm flipV="1">
              <a:off x="1325312" y="1229808"/>
              <a:ext cx="968672" cy="15649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>
              <a:stCxn id="8" idx="6"/>
              <a:endCxn id="16" idx="2"/>
            </p:cNvCxnSpPr>
            <p:nvPr/>
          </p:nvCxnSpPr>
          <p:spPr>
            <a:xfrm flipV="1">
              <a:off x="1333444" y="1642755"/>
              <a:ext cx="952409" cy="1343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>
              <a:stCxn id="9" idx="6"/>
              <a:endCxn id="16" idx="3"/>
            </p:cNvCxnSpPr>
            <p:nvPr/>
          </p:nvCxnSpPr>
          <p:spPr>
            <a:xfrm flipV="1">
              <a:off x="1333444" y="1666508"/>
              <a:ext cx="960541" cy="4465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>
              <a:stCxn id="11" idx="6"/>
              <a:endCxn id="16" idx="3"/>
            </p:cNvCxnSpPr>
            <p:nvPr/>
          </p:nvCxnSpPr>
          <p:spPr>
            <a:xfrm flipV="1">
              <a:off x="1333444" y="1666508"/>
              <a:ext cx="960541" cy="11519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>
              <a:stCxn id="12" idx="6"/>
              <a:endCxn id="16" idx="4"/>
            </p:cNvCxnSpPr>
            <p:nvPr/>
          </p:nvCxnSpPr>
          <p:spPr>
            <a:xfrm flipV="1">
              <a:off x="1333444" y="1676347"/>
              <a:ext cx="980172" cy="14780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>
              <a:stCxn id="13" idx="6"/>
              <a:endCxn id="17" idx="1"/>
            </p:cNvCxnSpPr>
            <p:nvPr/>
          </p:nvCxnSpPr>
          <p:spPr>
            <a:xfrm>
              <a:off x="2341378" y="399841"/>
              <a:ext cx="740243" cy="177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>
              <a:stCxn id="14" idx="7"/>
              <a:endCxn id="17" idx="2"/>
            </p:cNvCxnSpPr>
            <p:nvPr/>
          </p:nvCxnSpPr>
          <p:spPr>
            <a:xfrm flipV="1">
              <a:off x="2333246" y="601394"/>
              <a:ext cx="740243" cy="2113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>
              <a:stCxn id="15" idx="7"/>
              <a:endCxn id="17" idx="2"/>
            </p:cNvCxnSpPr>
            <p:nvPr/>
          </p:nvCxnSpPr>
          <p:spPr>
            <a:xfrm flipV="1">
              <a:off x="2333246" y="601394"/>
              <a:ext cx="740243" cy="5809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>
              <a:stCxn id="16" idx="7"/>
              <a:endCxn id="17" idx="3"/>
            </p:cNvCxnSpPr>
            <p:nvPr/>
          </p:nvCxnSpPr>
          <p:spPr>
            <a:xfrm flipV="1">
              <a:off x="2333246" y="625147"/>
              <a:ext cx="748375" cy="9938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>
              <a:stCxn id="13" idx="5"/>
              <a:endCxn id="18" idx="0"/>
            </p:cNvCxnSpPr>
            <p:nvPr/>
          </p:nvCxnSpPr>
          <p:spPr>
            <a:xfrm>
              <a:off x="2333246" y="423594"/>
              <a:ext cx="768005" cy="6816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>
              <a:stCxn id="14" idx="5"/>
              <a:endCxn id="18" idx="1"/>
            </p:cNvCxnSpPr>
            <p:nvPr/>
          </p:nvCxnSpPr>
          <p:spPr>
            <a:xfrm>
              <a:off x="2333246" y="860293"/>
              <a:ext cx="748375" cy="2548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>
              <a:stCxn id="15" idx="6"/>
              <a:endCxn id="18" idx="2"/>
            </p:cNvCxnSpPr>
            <p:nvPr/>
          </p:nvCxnSpPr>
          <p:spPr>
            <a:xfrm flipV="1">
              <a:off x="2341378" y="1138870"/>
              <a:ext cx="732112" cy="671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>
              <a:stCxn id="16" idx="7"/>
              <a:endCxn id="18" idx="2"/>
            </p:cNvCxnSpPr>
            <p:nvPr/>
          </p:nvCxnSpPr>
          <p:spPr>
            <a:xfrm flipV="1">
              <a:off x="2333246" y="1138870"/>
              <a:ext cx="740243" cy="4801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>
              <a:stCxn id="17" idx="6"/>
            </p:cNvCxnSpPr>
            <p:nvPr/>
          </p:nvCxnSpPr>
          <p:spPr>
            <a:xfrm>
              <a:off x="3129014" y="601394"/>
              <a:ext cx="11104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>
              <a:stCxn id="18" idx="6"/>
            </p:cNvCxnSpPr>
            <p:nvPr/>
          </p:nvCxnSpPr>
          <p:spPr>
            <a:xfrm>
              <a:off x="3129014" y="1138870"/>
              <a:ext cx="13881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1798900" y="332656"/>
              <a:ext cx="194143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a</a:t>
              </a:r>
              <a:endParaRPr lang="ko-KR" altLang="en-US" sz="105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19865" y="467026"/>
              <a:ext cx="202574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b</a:t>
              </a:r>
              <a:endParaRPr lang="ko-KR" altLang="en-US" sz="105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942039" y="567802"/>
              <a:ext cx="189325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c</a:t>
              </a:r>
              <a:endParaRPr lang="ko-KR" altLang="en-US" sz="105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069107" y="634986"/>
              <a:ext cx="202574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d</a:t>
              </a:r>
              <a:endParaRPr lang="ko-KR" altLang="en-US" sz="105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789368" y="366248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1</a:t>
              </a:r>
              <a:endParaRPr lang="ko-KR" altLang="en-US" sz="105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768106" y="529875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925706" y="865797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934678" y="697836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1</a:t>
              </a:r>
              <a:endParaRPr lang="ko-KR" altLang="en-US" sz="105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842420" y="932983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1</a:t>
              </a:r>
              <a:endParaRPr lang="ko-KR" altLang="en-US" sz="105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814657" y="1201720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786895" y="1067351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1</a:t>
              </a:r>
              <a:endParaRPr lang="ko-KR" altLang="en-US" sz="1050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276798" y="500617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6</a:t>
              </a:r>
              <a:endParaRPr lang="ko-KR" altLang="en-US" sz="105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295588" y="1033759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3</a:t>
              </a:r>
              <a:endParaRPr lang="ko-KR" altLang="en-US" sz="105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826862" y="664243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sp>
          <p:nvSpPr>
            <p:cNvPr id="59" name="타원 58"/>
            <p:cNvSpPr/>
            <p:nvPr/>
          </p:nvSpPr>
          <p:spPr>
            <a:xfrm>
              <a:off x="2285853" y="2012270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0" name="타원 59"/>
            <p:cNvSpPr/>
            <p:nvPr/>
          </p:nvSpPr>
          <p:spPr>
            <a:xfrm>
              <a:off x="2285853" y="2381784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1" name="타원 60"/>
            <p:cNvSpPr/>
            <p:nvPr/>
          </p:nvSpPr>
          <p:spPr>
            <a:xfrm>
              <a:off x="2285853" y="2784892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2" name="타원 61"/>
            <p:cNvSpPr/>
            <p:nvPr/>
          </p:nvSpPr>
          <p:spPr>
            <a:xfrm>
              <a:off x="2277358" y="3154407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cxnSp>
          <p:nvCxnSpPr>
            <p:cNvPr id="63" name="직선 연결선 62"/>
            <p:cNvCxnSpPr>
              <a:stCxn id="4" idx="6"/>
              <a:endCxn id="59" idx="1"/>
            </p:cNvCxnSpPr>
            <p:nvPr/>
          </p:nvCxnSpPr>
          <p:spPr>
            <a:xfrm>
              <a:off x="1333444" y="433433"/>
              <a:ext cx="960541" cy="158867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>
              <a:stCxn id="5" idx="6"/>
              <a:endCxn id="59" idx="1"/>
            </p:cNvCxnSpPr>
            <p:nvPr/>
          </p:nvCxnSpPr>
          <p:spPr>
            <a:xfrm>
              <a:off x="1333444" y="769356"/>
              <a:ext cx="960541" cy="125275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>
              <a:stCxn id="7" idx="6"/>
              <a:endCxn id="59" idx="2"/>
            </p:cNvCxnSpPr>
            <p:nvPr/>
          </p:nvCxnSpPr>
          <p:spPr>
            <a:xfrm>
              <a:off x="1333444" y="1441201"/>
              <a:ext cx="952409" cy="60466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>
              <a:stCxn id="8" idx="7"/>
              <a:endCxn id="59" idx="2"/>
            </p:cNvCxnSpPr>
            <p:nvPr/>
          </p:nvCxnSpPr>
          <p:spPr>
            <a:xfrm>
              <a:off x="1325312" y="1753370"/>
              <a:ext cx="960541" cy="29249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>
              <a:stCxn id="5" idx="5"/>
              <a:endCxn id="60" idx="1"/>
            </p:cNvCxnSpPr>
            <p:nvPr/>
          </p:nvCxnSpPr>
          <p:spPr>
            <a:xfrm>
              <a:off x="1325312" y="793109"/>
              <a:ext cx="968672" cy="159851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/>
            <p:cNvCxnSpPr>
              <a:stCxn id="6" idx="6"/>
              <a:endCxn id="60" idx="1"/>
            </p:cNvCxnSpPr>
            <p:nvPr/>
          </p:nvCxnSpPr>
          <p:spPr>
            <a:xfrm>
              <a:off x="1333444" y="1105278"/>
              <a:ext cx="960541" cy="128634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>
              <a:stCxn id="8" idx="6"/>
              <a:endCxn id="60" idx="1"/>
            </p:cNvCxnSpPr>
            <p:nvPr/>
          </p:nvCxnSpPr>
          <p:spPr>
            <a:xfrm>
              <a:off x="1333444" y="1777124"/>
              <a:ext cx="960541" cy="614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/>
            <p:cNvCxnSpPr>
              <a:stCxn id="9" idx="6"/>
              <a:endCxn id="60" idx="2"/>
            </p:cNvCxnSpPr>
            <p:nvPr/>
          </p:nvCxnSpPr>
          <p:spPr>
            <a:xfrm>
              <a:off x="1333444" y="2113046"/>
              <a:ext cx="952409" cy="30233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>
              <a:stCxn id="7" idx="5"/>
              <a:endCxn id="61" idx="2"/>
            </p:cNvCxnSpPr>
            <p:nvPr/>
          </p:nvCxnSpPr>
          <p:spPr>
            <a:xfrm>
              <a:off x="1325312" y="1464954"/>
              <a:ext cx="960541" cy="135353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>
              <a:stCxn id="8" idx="5"/>
              <a:endCxn id="61" idx="2"/>
            </p:cNvCxnSpPr>
            <p:nvPr/>
          </p:nvCxnSpPr>
          <p:spPr>
            <a:xfrm>
              <a:off x="1325312" y="1800877"/>
              <a:ext cx="960541" cy="10176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/>
            <p:cNvCxnSpPr>
              <a:stCxn id="10" idx="6"/>
              <a:endCxn id="61" idx="1"/>
            </p:cNvCxnSpPr>
            <p:nvPr/>
          </p:nvCxnSpPr>
          <p:spPr>
            <a:xfrm>
              <a:off x="1333444" y="2448969"/>
              <a:ext cx="960541" cy="34576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>
              <a:stCxn id="11" idx="6"/>
              <a:endCxn id="61" idx="2"/>
            </p:cNvCxnSpPr>
            <p:nvPr/>
          </p:nvCxnSpPr>
          <p:spPr>
            <a:xfrm>
              <a:off x="1333444" y="2818484"/>
              <a:ext cx="95240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>
              <a:stCxn id="9" idx="6"/>
              <a:endCxn id="62" idx="1"/>
            </p:cNvCxnSpPr>
            <p:nvPr/>
          </p:nvCxnSpPr>
          <p:spPr>
            <a:xfrm>
              <a:off x="1333444" y="2113046"/>
              <a:ext cx="952046" cy="105119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>
              <a:stCxn id="10" idx="6"/>
              <a:endCxn id="62" idx="2"/>
            </p:cNvCxnSpPr>
            <p:nvPr/>
          </p:nvCxnSpPr>
          <p:spPr>
            <a:xfrm>
              <a:off x="1333444" y="2448969"/>
              <a:ext cx="943914" cy="73903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>
              <a:stCxn id="11" idx="6"/>
              <a:endCxn id="62" idx="2"/>
            </p:cNvCxnSpPr>
            <p:nvPr/>
          </p:nvCxnSpPr>
          <p:spPr>
            <a:xfrm>
              <a:off x="1333444" y="2818484"/>
              <a:ext cx="943914" cy="36951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>
              <a:stCxn id="12" idx="6"/>
              <a:endCxn id="62" idx="2"/>
            </p:cNvCxnSpPr>
            <p:nvPr/>
          </p:nvCxnSpPr>
          <p:spPr>
            <a:xfrm>
              <a:off x="1333444" y="3154407"/>
              <a:ext cx="943914" cy="3359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타원 78"/>
            <p:cNvSpPr/>
            <p:nvPr/>
          </p:nvSpPr>
          <p:spPr>
            <a:xfrm>
              <a:off x="3054699" y="2229242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80" name="타원 79"/>
            <p:cNvSpPr/>
            <p:nvPr/>
          </p:nvSpPr>
          <p:spPr>
            <a:xfrm>
              <a:off x="3043927" y="2852076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cxnSp>
          <p:nvCxnSpPr>
            <p:cNvPr id="81" name="직선 연결선 80"/>
            <p:cNvCxnSpPr>
              <a:stCxn id="59" idx="6"/>
              <a:endCxn id="79" idx="2"/>
            </p:cNvCxnSpPr>
            <p:nvPr/>
          </p:nvCxnSpPr>
          <p:spPr>
            <a:xfrm>
              <a:off x="2341378" y="2045862"/>
              <a:ext cx="713322" cy="2169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/>
            <p:cNvCxnSpPr>
              <a:stCxn id="60" idx="7"/>
              <a:endCxn id="79" idx="2"/>
            </p:cNvCxnSpPr>
            <p:nvPr/>
          </p:nvCxnSpPr>
          <p:spPr>
            <a:xfrm flipV="1">
              <a:off x="2333246" y="2262834"/>
              <a:ext cx="721453" cy="12879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/>
            <p:cNvCxnSpPr>
              <a:stCxn id="61" idx="7"/>
              <a:endCxn id="79" idx="2"/>
            </p:cNvCxnSpPr>
            <p:nvPr/>
          </p:nvCxnSpPr>
          <p:spPr>
            <a:xfrm flipV="1">
              <a:off x="2333246" y="2262834"/>
              <a:ext cx="721453" cy="53189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>
              <a:stCxn id="62" idx="7"/>
              <a:endCxn id="79" idx="3"/>
            </p:cNvCxnSpPr>
            <p:nvPr/>
          </p:nvCxnSpPr>
          <p:spPr>
            <a:xfrm flipV="1">
              <a:off x="2324751" y="2286587"/>
              <a:ext cx="738080" cy="87765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/>
            <p:cNvCxnSpPr>
              <a:stCxn id="59" idx="6"/>
              <a:endCxn id="80" idx="1"/>
            </p:cNvCxnSpPr>
            <p:nvPr/>
          </p:nvCxnSpPr>
          <p:spPr>
            <a:xfrm>
              <a:off x="2341378" y="2045862"/>
              <a:ext cx="710681" cy="81605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>
              <a:stCxn id="60" idx="6"/>
              <a:endCxn id="80" idx="2"/>
            </p:cNvCxnSpPr>
            <p:nvPr/>
          </p:nvCxnSpPr>
          <p:spPr>
            <a:xfrm>
              <a:off x="2341378" y="2415377"/>
              <a:ext cx="702550" cy="47029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>
              <a:stCxn id="61" idx="6"/>
              <a:endCxn id="80" idx="2"/>
            </p:cNvCxnSpPr>
            <p:nvPr/>
          </p:nvCxnSpPr>
          <p:spPr>
            <a:xfrm>
              <a:off x="2341378" y="2818484"/>
              <a:ext cx="702550" cy="6718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>
              <a:stCxn id="62" idx="6"/>
              <a:endCxn id="80" idx="2"/>
            </p:cNvCxnSpPr>
            <p:nvPr/>
          </p:nvCxnSpPr>
          <p:spPr>
            <a:xfrm flipV="1">
              <a:off x="2332883" y="2885669"/>
              <a:ext cx="711045" cy="30233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/>
            <p:cNvSpPr txBox="1"/>
            <p:nvPr/>
          </p:nvSpPr>
          <p:spPr>
            <a:xfrm>
              <a:off x="2777078" y="2075119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1</a:t>
              </a:r>
              <a:endParaRPr lang="ko-KR" altLang="en-US" sz="1050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2879154" y="2377450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1</a:t>
              </a:r>
              <a:endParaRPr lang="ko-KR" altLang="en-US" sz="1050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721553" y="2646188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1</a:t>
              </a:r>
              <a:endParaRPr lang="ko-KR" altLang="en-US" sz="1050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740343" y="2780556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1</a:t>
              </a:r>
              <a:endParaRPr lang="ko-KR" altLang="en-US" sz="1050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2740343" y="2213823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2749316" y="2343858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808072" y="2549746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768106" y="2919262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cxnSp>
          <p:nvCxnSpPr>
            <p:cNvPr id="97" name="직선 연결선 96"/>
            <p:cNvCxnSpPr/>
            <p:nvPr/>
          </p:nvCxnSpPr>
          <p:spPr>
            <a:xfrm>
              <a:off x="3110224" y="2262834"/>
              <a:ext cx="11104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/>
            <p:nvPr/>
          </p:nvCxnSpPr>
          <p:spPr>
            <a:xfrm>
              <a:off x="3110224" y="2885669"/>
              <a:ext cx="11104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>
            <a:xfrm>
              <a:off x="3249036" y="2175896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3240539" y="2801115"/>
              <a:ext cx="196551" cy="21620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2</a:t>
              </a:r>
              <a:endParaRPr lang="ko-KR" altLang="en-US" sz="1050" dirty="0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2048761" y="2814149"/>
              <a:ext cx="195348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e</a:t>
              </a:r>
              <a:endParaRPr lang="ko-KR" altLang="en-US" sz="1050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971973" y="2890384"/>
              <a:ext cx="172464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f</a:t>
              </a:r>
              <a:endParaRPr lang="ko-KR" altLang="en-US" sz="1050" dirty="0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888688" y="2952853"/>
              <a:ext cx="202574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g</a:t>
              </a:r>
              <a:endParaRPr lang="ko-KR" altLang="en-US" sz="1050" dirty="0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916451" y="3082887"/>
              <a:ext cx="200165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h</a:t>
              </a:r>
              <a:endParaRPr lang="ko-KR" altLang="en-US" sz="1050" dirty="0"/>
            </a:p>
          </p:txBody>
        </p:sp>
        <p:sp>
          <p:nvSpPr>
            <p:cNvPr id="105" name="자유형 104"/>
            <p:cNvSpPr/>
            <p:nvPr/>
          </p:nvSpPr>
          <p:spPr>
            <a:xfrm>
              <a:off x="509179" y="391235"/>
              <a:ext cx="773041" cy="1253733"/>
            </a:xfrm>
            <a:custGeom>
              <a:avLst/>
              <a:gdLst>
                <a:gd name="connsiteX0" fmla="*/ 0 w 2005070"/>
                <a:gd name="connsiteY0" fmla="*/ 2687488 h 2687488"/>
                <a:gd name="connsiteX1" fmla="*/ 187287 w 2005070"/>
                <a:gd name="connsiteY1" fmla="*/ 1068009 h 2687488"/>
                <a:gd name="connsiteX2" fmla="*/ 1057620 w 2005070"/>
                <a:gd name="connsiteY2" fmla="*/ 120558 h 2687488"/>
                <a:gd name="connsiteX3" fmla="*/ 2005070 w 2005070"/>
                <a:gd name="connsiteY3" fmla="*/ 43440 h 268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5070" h="2687488">
                  <a:moveTo>
                    <a:pt x="0" y="2687488"/>
                  </a:moveTo>
                  <a:cubicBezTo>
                    <a:pt x="5508" y="2091659"/>
                    <a:pt x="11017" y="1495831"/>
                    <a:pt x="187287" y="1068009"/>
                  </a:cubicBezTo>
                  <a:cubicBezTo>
                    <a:pt x="363557" y="640187"/>
                    <a:pt x="754656" y="291319"/>
                    <a:pt x="1057620" y="120558"/>
                  </a:cubicBezTo>
                  <a:cubicBezTo>
                    <a:pt x="1360584" y="-50204"/>
                    <a:pt x="1682827" y="-3382"/>
                    <a:pt x="2005070" y="4344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06" name="자유형 105"/>
            <p:cNvSpPr/>
            <p:nvPr/>
          </p:nvSpPr>
          <p:spPr>
            <a:xfrm>
              <a:off x="653593" y="760983"/>
              <a:ext cx="637122" cy="868567"/>
            </a:xfrm>
            <a:custGeom>
              <a:avLst/>
              <a:gdLst>
                <a:gd name="connsiteX0" fmla="*/ 0 w 1652530"/>
                <a:gd name="connsiteY0" fmla="*/ 1861850 h 1861850"/>
                <a:gd name="connsiteX1" fmla="*/ 275421 w 1652530"/>
                <a:gd name="connsiteY1" fmla="*/ 495759 h 1861850"/>
                <a:gd name="connsiteX2" fmla="*/ 1652530 w 1652530"/>
                <a:gd name="connsiteY2" fmla="*/ 0 h 186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2530" h="1861850">
                  <a:moveTo>
                    <a:pt x="0" y="1861850"/>
                  </a:moveTo>
                  <a:cubicBezTo>
                    <a:pt x="-1" y="1333958"/>
                    <a:pt x="-1" y="806067"/>
                    <a:pt x="275421" y="495759"/>
                  </a:cubicBezTo>
                  <a:cubicBezTo>
                    <a:pt x="550843" y="185451"/>
                    <a:pt x="1101686" y="92725"/>
                    <a:pt x="165253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07" name="자유형 106"/>
            <p:cNvSpPr/>
            <p:nvPr/>
          </p:nvSpPr>
          <p:spPr>
            <a:xfrm>
              <a:off x="759780" y="1088589"/>
              <a:ext cx="522440" cy="535822"/>
            </a:xfrm>
            <a:custGeom>
              <a:avLst/>
              <a:gdLst>
                <a:gd name="connsiteX0" fmla="*/ 0 w 1355075"/>
                <a:gd name="connsiteY0" fmla="*/ 1148582 h 1148582"/>
                <a:gd name="connsiteX1" fmla="*/ 352540 w 1355075"/>
                <a:gd name="connsiteY1" fmla="*/ 179097 h 1148582"/>
                <a:gd name="connsiteX2" fmla="*/ 1355075 w 1355075"/>
                <a:gd name="connsiteY2" fmla="*/ 2827 h 1148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5075" h="1148582">
                  <a:moveTo>
                    <a:pt x="0" y="1148582"/>
                  </a:moveTo>
                  <a:cubicBezTo>
                    <a:pt x="63347" y="759319"/>
                    <a:pt x="126694" y="370056"/>
                    <a:pt x="352540" y="179097"/>
                  </a:cubicBezTo>
                  <a:cubicBezTo>
                    <a:pt x="578386" y="-11862"/>
                    <a:pt x="966730" y="-4518"/>
                    <a:pt x="1355075" y="282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08" name="자유형 107"/>
            <p:cNvSpPr/>
            <p:nvPr/>
          </p:nvSpPr>
          <p:spPr>
            <a:xfrm>
              <a:off x="504931" y="1268673"/>
              <a:ext cx="794279" cy="520200"/>
            </a:xfrm>
            <a:custGeom>
              <a:avLst/>
              <a:gdLst>
                <a:gd name="connsiteX0" fmla="*/ 0 w 2060155"/>
                <a:gd name="connsiteY0" fmla="*/ 1115094 h 1115094"/>
                <a:gd name="connsiteX1" fmla="*/ 683046 w 2060155"/>
                <a:gd name="connsiteY1" fmla="*/ 35441 h 1115094"/>
                <a:gd name="connsiteX2" fmla="*/ 2060155 w 2060155"/>
                <a:gd name="connsiteY2" fmla="*/ 365947 h 111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0155" h="1115094">
                  <a:moveTo>
                    <a:pt x="0" y="1115094"/>
                  </a:moveTo>
                  <a:cubicBezTo>
                    <a:pt x="169843" y="637696"/>
                    <a:pt x="339687" y="160299"/>
                    <a:pt x="683046" y="35441"/>
                  </a:cubicBezTo>
                  <a:cubicBezTo>
                    <a:pt x="1026405" y="-89417"/>
                    <a:pt x="1543280" y="138265"/>
                    <a:pt x="2060155" y="36594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09" name="자유형 108"/>
            <p:cNvSpPr/>
            <p:nvPr/>
          </p:nvSpPr>
          <p:spPr>
            <a:xfrm>
              <a:off x="666335" y="1603676"/>
              <a:ext cx="624379" cy="169779"/>
            </a:xfrm>
            <a:custGeom>
              <a:avLst/>
              <a:gdLst>
                <a:gd name="connsiteX0" fmla="*/ 0 w 1619480"/>
                <a:gd name="connsiteY0" fmla="*/ 363936 h 363936"/>
                <a:gd name="connsiteX1" fmla="*/ 782198 w 1619480"/>
                <a:gd name="connsiteY1" fmla="*/ 379 h 363936"/>
                <a:gd name="connsiteX2" fmla="*/ 1619480 w 1619480"/>
                <a:gd name="connsiteY2" fmla="*/ 308851 h 36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9480" h="363936">
                  <a:moveTo>
                    <a:pt x="0" y="363936"/>
                  </a:moveTo>
                  <a:cubicBezTo>
                    <a:pt x="256142" y="186748"/>
                    <a:pt x="512285" y="9560"/>
                    <a:pt x="782198" y="379"/>
                  </a:cubicBezTo>
                  <a:cubicBezTo>
                    <a:pt x="1052111" y="-8802"/>
                    <a:pt x="1335795" y="150024"/>
                    <a:pt x="1619480" y="30885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10" name="자유형 109"/>
            <p:cNvSpPr/>
            <p:nvPr/>
          </p:nvSpPr>
          <p:spPr>
            <a:xfrm>
              <a:off x="776770" y="1773455"/>
              <a:ext cx="501202" cy="308367"/>
            </a:xfrm>
            <a:custGeom>
              <a:avLst/>
              <a:gdLst>
                <a:gd name="connsiteX0" fmla="*/ 0 w 1299990"/>
                <a:gd name="connsiteY0" fmla="*/ 0 h 661012"/>
                <a:gd name="connsiteX1" fmla="*/ 683046 w 1299990"/>
                <a:gd name="connsiteY1" fmla="*/ 121185 h 661012"/>
                <a:gd name="connsiteX2" fmla="*/ 1299990 w 1299990"/>
                <a:gd name="connsiteY2" fmla="*/ 661012 h 66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9990" h="661012">
                  <a:moveTo>
                    <a:pt x="0" y="0"/>
                  </a:moveTo>
                  <a:cubicBezTo>
                    <a:pt x="233190" y="5508"/>
                    <a:pt x="466381" y="11016"/>
                    <a:pt x="683046" y="121185"/>
                  </a:cubicBezTo>
                  <a:cubicBezTo>
                    <a:pt x="899711" y="231354"/>
                    <a:pt x="1099850" y="446183"/>
                    <a:pt x="1299990" y="661012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11" name="자유형 110"/>
            <p:cNvSpPr/>
            <p:nvPr/>
          </p:nvSpPr>
          <p:spPr>
            <a:xfrm>
              <a:off x="513426" y="1907080"/>
              <a:ext cx="768793" cy="539642"/>
            </a:xfrm>
            <a:custGeom>
              <a:avLst/>
              <a:gdLst>
                <a:gd name="connsiteX0" fmla="*/ 0 w 1994053"/>
                <a:gd name="connsiteY0" fmla="*/ 0 h 1156771"/>
                <a:gd name="connsiteX1" fmla="*/ 550843 w 1994053"/>
                <a:gd name="connsiteY1" fmla="*/ 892367 h 1156771"/>
                <a:gd name="connsiteX2" fmla="*/ 1994053 w 1994053"/>
                <a:gd name="connsiteY2" fmla="*/ 1156771 h 115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4053" h="1156771">
                  <a:moveTo>
                    <a:pt x="0" y="0"/>
                  </a:moveTo>
                  <a:cubicBezTo>
                    <a:pt x="109250" y="349786"/>
                    <a:pt x="218501" y="699572"/>
                    <a:pt x="550843" y="892367"/>
                  </a:cubicBezTo>
                  <a:cubicBezTo>
                    <a:pt x="883185" y="1085162"/>
                    <a:pt x="1438619" y="1120966"/>
                    <a:pt x="1994053" y="1156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12" name="자유형 111"/>
            <p:cNvSpPr/>
            <p:nvPr/>
          </p:nvSpPr>
          <p:spPr>
            <a:xfrm>
              <a:off x="645098" y="1912220"/>
              <a:ext cx="637122" cy="906889"/>
            </a:xfrm>
            <a:custGeom>
              <a:avLst/>
              <a:gdLst>
                <a:gd name="connsiteX0" fmla="*/ 0 w 1652530"/>
                <a:gd name="connsiteY0" fmla="*/ 0 h 1943996"/>
                <a:gd name="connsiteX1" fmla="*/ 374573 w 1652530"/>
                <a:gd name="connsiteY1" fmla="*/ 1641513 h 1943996"/>
                <a:gd name="connsiteX2" fmla="*/ 1652530 w 1652530"/>
                <a:gd name="connsiteY2" fmla="*/ 1938969 h 1943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2530" h="1943996">
                  <a:moveTo>
                    <a:pt x="0" y="0"/>
                  </a:moveTo>
                  <a:cubicBezTo>
                    <a:pt x="49575" y="659176"/>
                    <a:pt x="99151" y="1318352"/>
                    <a:pt x="374573" y="1641513"/>
                  </a:cubicBezTo>
                  <a:cubicBezTo>
                    <a:pt x="649995" y="1964674"/>
                    <a:pt x="1151262" y="1951821"/>
                    <a:pt x="1652530" y="193896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13" name="자유형 112"/>
            <p:cNvSpPr/>
            <p:nvPr/>
          </p:nvSpPr>
          <p:spPr>
            <a:xfrm>
              <a:off x="751285" y="1907080"/>
              <a:ext cx="526687" cy="1276563"/>
            </a:xfrm>
            <a:custGeom>
              <a:avLst/>
              <a:gdLst>
                <a:gd name="connsiteX0" fmla="*/ 0 w 1366091"/>
                <a:gd name="connsiteY0" fmla="*/ 0 h 2736426"/>
                <a:gd name="connsiteX1" fmla="*/ 385590 w 1366091"/>
                <a:gd name="connsiteY1" fmla="*/ 2346593 h 2736426"/>
                <a:gd name="connsiteX2" fmla="*/ 1366091 w 1366091"/>
                <a:gd name="connsiteY2" fmla="*/ 2710150 h 2736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6091" h="2736426">
                  <a:moveTo>
                    <a:pt x="0" y="0"/>
                  </a:moveTo>
                  <a:cubicBezTo>
                    <a:pt x="78954" y="947450"/>
                    <a:pt x="157908" y="1894901"/>
                    <a:pt x="385590" y="2346593"/>
                  </a:cubicBezTo>
                  <a:cubicBezTo>
                    <a:pt x="613272" y="2798285"/>
                    <a:pt x="989681" y="2754217"/>
                    <a:pt x="1366091" y="271015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</p:grpSp>
      <p:sp>
        <p:nvSpPr>
          <p:cNvPr id="123" name="직사각형 122"/>
          <p:cNvSpPr/>
          <p:nvPr/>
        </p:nvSpPr>
        <p:spPr>
          <a:xfrm>
            <a:off x="2895670" y="1124744"/>
            <a:ext cx="136628" cy="30397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971600" y="5003884"/>
            <a:ext cx="7598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 출력에 대해 비선형적인 연산을 하는 연산이 이 사이에 들어가야 함</a:t>
            </a:r>
            <a:r>
              <a:rPr lang="en-US" altLang="ko-KR" dirty="0" smtClean="0"/>
              <a:t>. </a:t>
            </a:r>
          </a:p>
          <a:p>
            <a:r>
              <a:rPr lang="en-US" altLang="ko-KR" dirty="0" err="1" smtClean="0"/>
              <a:t>Tanh</a:t>
            </a:r>
            <a:r>
              <a:rPr lang="en-US" altLang="ko-KR" dirty="0" smtClean="0"/>
              <a:t>(), Sigmoid, </a:t>
            </a:r>
            <a:r>
              <a:rPr lang="en-US" altLang="ko-KR" dirty="0" err="1" smtClean="0"/>
              <a:t>ReLU</a:t>
            </a:r>
            <a:r>
              <a:rPr lang="en-US" altLang="ko-KR" dirty="0" smtClean="0"/>
              <a:t>, Max pooling </a:t>
            </a:r>
            <a:r>
              <a:rPr lang="ko-KR" altLang="en-US" dirty="0" smtClean="0"/>
              <a:t>등등</a:t>
            </a:r>
            <a:r>
              <a:rPr lang="en-US" altLang="ko-KR" dirty="0" smtClean="0"/>
              <a:t>…..</a:t>
            </a:r>
            <a:endParaRPr lang="ko-KR" altLang="en-US" dirty="0"/>
          </a:p>
        </p:txBody>
      </p:sp>
      <p:cxnSp>
        <p:nvCxnSpPr>
          <p:cNvPr id="126" name="직선 화살표 연결선 125"/>
          <p:cNvCxnSpPr>
            <a:stCxn id="123" idx="2"/>
          </p:cNvCxnSpPr>
          <p:nvPr/>
        </p:nvCxnSpPr>
        <p:spPr>
          <a:xfrm flipH="1">
            <a:off x="1675444" y="4164501"/>
            <a:ext cx="1288540" cy="8393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endCxn id="130" idx="2"/>
          </p:cNvCxnSpPr>
          <p:nvPr/>
        </p:nvCxnSpPr>
        <p:spPr>
          <a:xfrm flipH="1" flipV="1">
            <a:off x="3234158" y="4112127"/>
            <a:ext cx="2912389" cy="9268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/>
          <p:cNvSpPr/>
          <p:nvPr/>
        </p:nvSpPr>
        <p:spPr>
          <a:xfrm>
            <a:off x="3149597" y="1135630"/>
            <a:ext cx="169122" cy="29764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0118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95536" y="1484784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28812" y="1484784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62088" y="1493410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98364" y="1484784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95536" y="1700808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28812" y="1700808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62088" y="1709434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98364" y="1700808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04162" y="1934084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37438" y="1934084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70714" y="1942710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06990" y="1934084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04162" y="2161734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37438" y="2161734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70714" y="2170360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106990" y="2161734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771800" y="54868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771800" y="90872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771800" y="119675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771800" y="151366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771800" y="188795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2771800" y="224799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2771800" y="253602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2771800" y="285293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2771800" y="318409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2771800" y="354413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2771800" y="383217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2771800" y="414908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2771800" y="450912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2771800" y="486916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2771800" y="515719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2771800" y="547410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139952" y="184482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4139952" y="253602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139952" y="318409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139952" y="386104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5580112" y="256490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5580112" y="324185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/>
          <p:cNvCxnSpPr>
            <a:stCxn id="34" idx="1"/>
            <a:endCxn id="38" idx="1"/>
          </p:cNvCxnSpPr>
          <p:nvPr/>
        </p:nvCxnSpPr>
        <p:spPr>
          <a:xfrm>
            <a:off x="4161043" y="1865915"/>
            <a:ext cx="1440160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stCxn id="35" idx="6"/>
            <a:endCxn id="38" idx="3"/>
          </p:cNvCxnSpPr>
          <p:nvPr/>
        </p:nvCxnSpPr>
        <p:spPr>
          <a:xfrm>
            <a:off x="4283968" y="2608034"/>
            <a:ext cx="1317235" cy="797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>
            <a:stCxn id="36" idx="5"/>
            <a:endCxn id="38" idx="3"/>
          </p:cNvCxnSpPr>
          <p:nvPr/>
        </p:nvCxnSpPr>
        <p:spPr>
          <a:xfrm flipV="1">
            <a:off x="4262877" y="2687829"/>
            <a:ext cx="1338326" cy="619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stCxn id="37" idx="6"/>
            <a:endCxn id="38" idx="3"/>
          </p:cNvCxnSpPr>
          <p:nvPr/>
        </p:nvCxnSpPr>
        <p:spPr>
          <a:xfrm flipV="1">
            <a:off x="4283968" y="2687829"/>
            <a:ext cx="1317235" cy="12452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>
            <a:stCxn id="38" idx="6"/>
          </p:cNvCxnSpPr>
          <p:nvPr/>
        </p:nvCxnSpPr>
        <p:spPr>
          <a:xfrm flipV="1">
            <a:off x="5724128" y="2608034"/>
            <a:ext cx="792088" cy="28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804248" y="2536026"/>
            <a:ext cx="1419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큰값</a:t>
            </a:r>
            <a:r>
              <a:rPr lang="en-US" altLang="ko-KR" dirty="0" smtClean="0"/>
              <a:t>(Active)</a:t>
            </a:r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881123" y="19888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4716016" y="233958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4788024" y="269962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4868416" y="320368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cxnSp>
        <p:nvCxnSpPr>
          <p:cNvPr id="57" name="직선 연결선 56"/>
          <p:cNvCxnSpPr>
            <a:stCxn id="19" idx="6"/>
            <a:endCxn id="36" idx="1"/>
          </p:cNvCxnSpPr>
          <p:nvPr/>
        </p:nvCxnSpPr>
        <p:spPr>
          <a:xfrm>
            <a:off x="2915816" y="980728"/>
            <a:ext cx="1245227" cy="2224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>
            <a:stCxn id="20" idx="6"/>
            <a:endCxn id="36" idx="2"/>
          </p:cNvCxnSpPr>
          <p:nvPr/>
        </p:nvCxnSpPr>
        <p:spPr>
          <a:xfrm>
            <a:off x="2915816" y="1268760"/>
            <a:ext cx="1224136" cy="1987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>
            <a:stCxn id="21" idx="5"/>
            <a:endCxn id="36" idx="2"/>
          </p:cNvCxnSpPr>
          <p:nvPr/>
        </p:nvCxnSpPr>
        <p:spPr>
          <a:xfrm>
            <a:off x="2894725" y="1636587"/>
            <a:ext cx="1245227" cy="1619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>
            <a:stCxn id="23" idx="4"/>
            <a:endCxn id="36" idx="2"/>
          </p:cNvCxnSpPr>
          <p:nvPr/>
        </p:nvCxnSpPr>
        <p:spPr>
          <a:xfrm>
            <a:off x="2843808" y="2392010"/>
            <a:ext cx="1296144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>
            <a:stCxn id="25" idx="6"/>
            <a:endCxn id="36" idx="3"/>
          </p:cNvCxnSpPr>
          <p:nvPr/>
        </p:nvCxnSpPr>
        <p:spPr>
          <a:xfrm>
            <a:off x="2915816" y="2924944"/>
            <a:ext cx="1245227" cy="382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stCxn id="26" idx="5"/>
            <a:endCxn id="36" idx="3"/>
          </p:cNvCxnSpPr>
          <p:nvPr/>
        </p:nvCxnSpPr>
        <p:spPr>
          <a:xfrm>
            <a:off x="2894725" y="3307023"/>
            <a:ext cx="12663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3059832" y="111545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3212232" y="327569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3131840" y="162880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3059832" y="19075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3131840" y="248360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3203848" y="285293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5" name="자유형 74"/>
          <p:cNvSpPr/>
          <p:nvPr/>
        </p:nvSpPr>
        <p:spPr>
          <a:xfrm>
            <a:off x="483079" y="598556"/>
            <a:ext cx="2294627" cy="1014584"/>
          </a:xfrm>
          <a:custGeom>
            <a:avLst/>
            <a:gdLst>
              <a:gd name="connsiteX0" fmla="*/ 0 w 2294627"/>
              <a:gd name="connsiteY0" fmla="*/ 1014584 h 1014584"/>
              <a:gd name="connsiteX1" fmla="*/ 405442 w 2294627"/>
              <a:gd name="connsiteY1" fmla="*/ 151942 h 1014584"/>
              <a:gd name="connsiteX2" fmla="*/ 2294627 w 2294627"/>
              <a:gd name="connsiteY2" fmla="*/ 5293 h 1014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4627" h="1014584">
                <a:moveTo>
                  <a:pt x="0" y="1014584"/>
                </a:moveTo>
                <a:cubicBezTo>
                  <a:pt x="11502" y="667370"/>
                  <a:pt x="23004" y="320157"/>
                  <a:pt x="405442" y="151942"/>
                </a:cubicBezTo>
                <a:cubicBezTo>
                  <a:pt x="787880" y="-16273"/>
                  <a:pt x="1541253" y="-5490"/>
                  <a:pt x="2294627" y="5293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자유형 75"/>
          <p:cNvSpPr/>
          <p:nvPr/>
        </p:nvSpPr>
        <p:spPr>
          <a:xfrm>
            <a:off x="733245" y="919375"/>
            <a:ext cx="2070340" cy="667885"/>
          </a:xfrm>
          <a:custGeom>
            <a:avLst/>
            <a:gdLst>
              <a:gd name="connsiteX0" fmla="*/ 0 w 2070340"/>
              <a:gd name="connsiteY0" fmla="*/ 667885 h 667885"/>
              <a:gd name="connsiteX1" fmla="*/ 1199072 w 2070340"/>
              <a:gd name="connsiteY1" fmla="*/ 64036 h 667885"/>
              <a:gd name="connsiteX2" fmla="*/ 2070340 w 2070340"/>
              <a:gd name="connsiteY2" fmla="*/ 46783 h 66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0" h="667885">
                <a:moveTo>
                  <a:pt x="0" y="667885"/>
                </a:moveTo>
                <a:cubicBezTo>
                  <a:pt x="427008" y="417719"/>
                  <a:pt x="854016" y="167553"/>
                  <a:pt x="1199072" y="64036"/>
                </a:cubicBezTo>
                <a:cubicBezTo>
                  <a:pt x="1544128" y="-39481"/>
                  <a:pt x="1807234" y="3651"/>
                  <a:pt x="2070340" y="46783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자유형 76"/>
          <p:cNvSpPr/>
          <p:nvPr/>
        </p:nvSpPr>
        <p:spPr>
          <a:xfrm>
            <a:off x="1250830" y="1431971"/>
            <a:ext cx="1612228" cy="138683"/>
          </a:xfrm>
          <a:custGeom>
            <a:avLst/>
            <a:gdLst>
              <a:gd name="connsiteX0" fmla="*/ 0 w 1612228"/>
              <a:gd name="connsiteY0" fmla="*/ 138037 h 138683"/>
              <a:gd name="connsiteX1" fmla="*/ 974785 w 1612228"/>
              <a:gd name="connsiteY1" fmla="*/ 14 h 138683"/>
              <a:gd name="connsiteX2" fmla="*/ 1561381 w 1612228"/>
              <a:gd name="connsiteY2" fmla="*/ 129410 h 138683"/>
              <a:gd name="connsiteX3" fmla="*/ 1578634 w 1612228"/>
              <a:gd name="connsiteY3" fmla="*/ 129410 h 138683"/>
              <a:gd name="connsiteX4" fmla="*/ 1535502 w 1612228"/>
              <a:gd name="connsiteY4" fmla="*/ 138037 h 138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2228" h="138683">
                <a:moveTo>
                  <a:pt x="0" y="138037"/>
                </a:moveTo>
                <a:cubicBezTo>
                  <a:pt x="357277" y="69744"/>
                  <a:pt x="714555" y="1452"/>
                  <a:pt x="974785" y="14"/>
                </a:cubicBezTo>
                <a:cubicBezTo>
                  <a:pt x="1235015" y="-1424"/>
                  <a:pt x="1460740" y="107844"/>
                  <a:pt x="1561381" y="129410"/>
                </a:cubicBezTo>
                <a:cubicBezTo>
                  <a:pt x="1662022" y="150976"/>
                  <a:pt x="1582947" y="127972"/>
                  <a:pt x="1578634" y="129410"/>
                </a:cubicBezTo>
                <a:cubicBezTo>
                  <a:pt x="1574321" y="130848"/>
                  <a:pt x="1554911" y="134442"/>
                  <a:pt x="1535502" y="138037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자유형 77"/>
          <p:cNvSpPr/>
          <p:nvPr/>
        </p:nvSpPr>
        <p:spPr>
          <a:xfrm>
            <a:off x="931653" y="1195959"/>
            <a:ext cx="1854679" cy="408554"/>
          </a:xfrm>
          <a:custGeom>
            <a:avLst/>
            <a:gdLst>
              <a:gd name="connsiteX0" fmla="*/ 0 w 1854679"/>
              <a:gd name="connsiteY0" fmla="*/ 408554 h 408554"/>
              <a:gd name="connsiteX1" fmla="*/ 767751 w 1854679"/>
              <a:gd name="connsiteY1" fmla="*/ 28992 h 408554"/>
              <a:gd name="connsiteX2" fmla="*/ 1854679 w 1854679"/>
              <a:gd name="connsiteY2" fmla="*/ 54871 h 408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4679" h="408554">
                <a:moveTo>
                  <a:pt x="0" y="408554"/>
                </a:moveTo>
                <a:cubicBezTo>
                  <a:pt x="229319" y="248246"/>
                  <a:pt x="458638" y="87939"/>
                  <a:pt x="767751" y="28992"/>
                </a:cubicBezTo>
                <a:cubicBezTo>
                  <a:pt x="1076864" y="-29955"/>
                  <a:pt x="1465771" y="12458"/>
                  <a:pt x="1854679" y="54871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자유형 78"/>
          <p:cNvSpPr/>
          <p:nvPr/>
        </p:nvSpPr>
        <p:spPr>
          <a:xfrm>
            <a:off x="1164566" y="2260121"/>
            <a:ext cx="1621766" cy="3329796"/>
          </a:xfrm>
          <a:custGeom>
            <a:avLst/>
            <a:gdLst>
              <a:gd name="connsiteX0" fmla="*/ 0 w 1621766"/>
              <a:gd name="connsiteY0" fmla="*/ 0 h 3329796"/>
              <a:gd name="connsiteX1" fmla="*/ 491706 w 1621766"/>
              <a:gd name="connsiteY1" fmla="*/ 2700068 h 3329796"/>
              <a:gd name="connsiteX2" fmla="*/ 1621766 w 1621766"/>
              <a:gd name="connsiteY2" fmla="*/ 3329796 h 3329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1766" h="3329796">
                <a:moveTo>
                  <a:pt x="0" y="0"/>
                </a:moveTo>
                <a:cubicBezTo>
                  <a:pt x="110706" y="1072551"/>
                  <a:pt x="221412" y="2145102"/>
                  <a:pt x="491706" y="2700068"/>
                </a:cubicBezTo>
                <a:cubicBezTo>
                  <a:pt x="762000" y="3255034"/>
                  <a:pt x="1621766" y="3329796"/>
                  <a:pt x="1621766" y="3329796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6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05631" y="2924944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26207" y="2924944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43608" y="2924944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05631" y="3140968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26207" y="3140968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43608" y="3140968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05631" y="3361544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26207" y="3361544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43608" y="3361544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555776" y="69269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555776" y="129763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555776" y="187370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555776" y="247864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555776" y="314096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2555776" y="378904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2555776" y="443711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2555776" y="504205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2555776" y="566124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644008" y="119675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4644008" y="256490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644008" y="393305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644008" y="522920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/>
          <p:cNvSpPr/>
          <p:nvPr/>
        </p:nvSpPr>
        <p:spPr>
          <a:xfrm>
            <a:off x="6588224" y="198884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/>
          <p:cNvSpPr/>
          <p:nvPr/>
        </p:nvSpPr>
        <p:spPr>
          <a:xfrm>
            <a:off x="6516216" y="436510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>
            <a:stCxn id="18" idx="6"/>
            <a:endCxn id="34" idx="2"/>
          </p:cNvCxnSpPr>
          <p:nvPr/>
        </p:nvCxnSpPr>
        <p:spPr>
          <a:xfrm>
            <a:off x="2699792" y="764704"/>
            <a:ext cx="1944216" cy="504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>
            <a:stCxn id="19" idx="6"/>
            <a:endCxn id="34" idx="3"/>
          </p:cNvCxnSpPr>
          <p:nvPr/>
        </p:nvCxnSpPr>
        <p:spPr>
          <a:xfrm flipV="1">
            <a:off x="2699792" y="1319677"/>
            <a:ext cx="1965307" cy="49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stCxn id="21" idx="7"/>
            <a:endCxn id="34" idx="3"/>
          </p:cNvCxnSpPr>
          <p:nvPr/>
        </p:nvCxnSpPr>
        <p:spPr>
          <a:xfrm flipV="1">
            <a:off x="2678701" y="1319677"/>
            <a:ext cx="1986398" cy="1180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>
            <a:stCxn id="22" idx="6"/>
            <a:endCxn id="34" idx="3"/>
          </p:cNvCxnSpPr>
          <p:nvPr/>
        </p:nvCxnSpPr>
        <p:spPr>
          <a:xfrm flipV="1">
            <a:off x="2699792" y="1319677"/>
            <a:ext cx="1965307" cy="1893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자유형 59"/>
          <p:cNvSpPr/>
          <p:nvPr/>
        </p:nvSpPr>
        <p:spPr>
          <a:xfrm>
            <a:off x="653808" y="772886"/>
            <a:ext cx="1915221" cy="2253343"/>
          </a:xfrm>
          <a:custGeom>
            <a:avLst/>
            <a:gdLst>
              <a:gd name="connsiteX0" fmla="*/ 31992 w 1947878"/>
              <a:gd name="connsiteY0" fmla="*/ 2253343 h 2253343"/>
              <a:gd name="connsiteX1" fmla="*/ 260592 w 1947878"/>
              <a:gd name="connsiteY1" fmla="*/ 729343 h 2253343"/>
              <a:gd name="connsiteX2" fmla="*/ 1947878 w 1947878"/>
              <a:gd name="connsiteY2" fmla="*/ 0 h 225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7878" h="2253343">
                <a:moveTo>
                  <a:pt x="31992" y="2253343"/>
                </a:moveTo>
                <a:cubicBezTo>
                  <a:pt x="-13365" y="1679121"/>
                  <a:pt x="-58722" y="1104900"/>
                  <a:pt x="260592" y="729343"/>
                </a:cubicBezTo>
                <a:cubicBezTo>
                  <a:pt x="579906" y="353786"/>
                  <a:pt x="1263892" y="176893"/>
                  <a:pt x="1947878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자유형 61"/>
          <p:cNvSpPr/>
          <p:nvPr/>
        </p:nvSpPr>
        <p:spPr>
          <a:xfrm>
            <a:off x="914715" y="1360714"/>
            <a:ext cx="1665199" cy="1665515"/>
          </a:xfrm>
          <a:custGeom>
            <a:avLst/>
            <a:gdLst>
              <a:gd name="connsiteX0" fmla="*/ 32342 w 1665199"/>
              <a:gd name="connsiteY0" fmla="*/ 1665515 h 1665515"/>
              <a:gd name="connsiteX1" fmla="*/ 217399 w 1665199"/>
              <a:gd name="connsiteY1" fmla="*/ 696686 h 1665515"/>
              <a:gd name="connsiteX2" fmla="*/ 1665199 w 1665199"/>
              <a:gd name="connsiteY2" fmla="*/ 0 h 166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199" h="1665515">
                <a:moveTo>
                  <a:pt x="32342" y="1665515"/>
                </a:moveTo>
                <a:cubicBezTo>
                  <a:pt x="-11201" y="1319893"/>
                  <a:pt x="-54744" y="974272"/>
                  <a:pt x="217399" y="696686"/>
                </a:cubicBezTo>
                <a:cubicBezTo>
                  <a:pt x="489542" y="419100"/>
                  <a:pt x="1077370" y="209550"/>
                  <a:pt x="1665199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자유형 63"/>
          <p:cNvSpPr/>
          <p:nvPr/>
        </p:nvSpPr>
        <p:spPr>
          <a:xfrm>
            <a:off x="1153886" y="1948543"/>
            <a:ext cx="1415143" cy="1077686"/>
          </a:xfrm>
          <a:custGeom>
            <a:avLst/>
            <a:gdLst>
              <a:gd name="connsiteX0" fmla="*/ 0 w 1415143"/>
              <a:gd name="connsiteY0" fmla="*/ 1077686 h 1077686"/>
              <a:gd name="connsiteX1" fmla="*/ 283028 w 1415143"/>
              <a:gd name="connsiteY1" fmla="*/ 283028 h 1077686"/>
              <a:gd name="connsiteX2" fmla="*/ 1415143 w 1415143"/>
              <a:gd name="connsiteY2" fmla="*/ 0 h 1077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5143" h="1077686">
                <a:moveTo>
                  <a:pt x="0" y="1077686"/>
                </a:moveTo>
                <a:cubicBezTo>
                  <a:pt x="23585" y="770164"/>
                  <a:pt x="47171" y="462642"/>
                  <a:pt x="283028" y="283028"/>
                </a:cubicBezTo>
                <a:cubicBezTo>
                  <a:pt x="518885" y="103414"/>
                  <a:pt x="967014" y="51707"/>
                  <a:pt x="141514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자유형 65"/>
          <p:cNvSpPr/>
          <p:nvPr/>
        </p:nvSpPr>
        <p:spPr>
          <a:xfrm>
            <a:off x="696686" y="2556376"/>
            <a:ext cx="1894114" cy="676681"/>
          </a:xfrm>
          <a:custGeom>
            <a:avLst/>
            <a:gdLst>
              <a:gd name="connsiteX0" fmla="*/ 0 w 1894114"/>
              <a:gd name="connsiteY0" fmla="*/ 676681 h 676681"/>
              <a:gd name="connsiteX1" fmla="*/ 859971 w 1894114"/>
              <a:gd name="connsiteY1" fmla="*/ 88853 h 676681"/>
              <a:gd name="connsiteX2" fmla="*/ 1894114 w 1894114"/>
              <a:gd name="connsiteY2" fmla="*/ 12653 h 676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94114" h="676681">
                <a:moveTo>
                  <a:pt x="0" y="676681"/>
                </a:moveTo>
                <a:cubicBezTo>
                  <a:pt x="272142" y="438102"/>
                  <a:pt x="544285" y="199524"/>
                  <a:pt x="859971" y="88853"/>
                </a:cubicBezTo>
                <a:cubicBezTo>
                  <a:pt x="1175657" y="-21818"/>
                  <a:pt x="1534885" y="-4583"/>
                  <a:pt x="1894114" y="126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자유형 80"/>
          <p:cNvSpPr/>
          <p:nvPr/>
        </p:nvSpPr>
        <p:spPr>
          <a:xfrm>
            <a:off x="936171" y="2949067"/>
            <a:ext cx="1643743" cy="294876"/>
          </a:xfrm>
          <a:custGeom>
            <a:avLst/>
            <a:gdLst>
              <a:gd name="connsiteX0" fmla="*/ 0 w 1643743"/>
              <a:gd name="connsiteY0" fmla="*/ 294876 h 294876"/>
              <a:gd name="connsiteX1" fmla="*/ 1055915 w 1643743"/>
              <a:gd name="connsiteY1" fmla="*/ 962 h 294876"/>
              <a:gd name="connsiteX2" fmla="*/ 1643743 w 1643743"/>
              <a:gd name="connsiteY2" fmla="*/ 218676 h 294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3743" h="294876">
                <a:moveTo>
                  <a:pt x="0" y="294876"/>
                </a:moveTo>
                <a:cubicBezTo>
                  <a:pt x="390979" y="154269"/>
                  <a:pt x="781958" y="13662"/>
                  <a:pt x="1055915" y="962"/>
                </a:cubicBezTo>
                <a:cubicBezTo>
                  <a:pt x="1329872" y="-11738"/>
                  <a:pt x="1486807" y="103469"/>
                  <a:pt x="1643743" y="21867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자유형 82"/>
          <p:cNvSpPr/>
          <p:nvPr/>
        </p:nvSpPr>
        <p:spPr>
          <a:xfrm>
            <a:off x="1164771" y="3243943"/>
            <a:ext cx="1393372" cy="576943"/>
          </a:xfrm>
          <a:custGeom>
            <a:avLst/>
            <a:gdLst>
              <a:gd name="connsiteX0" fmla="*/ 0 w 1393372"/>
              <a:gd name="connsiteY0" fmla="*/ 0 h 576943"/>
              <a:gd name="connsiteX1" fmla="*/ 664029 w 1393372"/>
              <a:gd name="connsiteY1" fmla="*/ 326571 h 576943"/>
              <a:gd name="connsiteX2" fmla="*/ 1393372 w 1393372"/>
              <a:gd name="connsiteY2" fmla="*/ 576943 h 576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3372" h="576943">
                <a:moveTo>
                  <a:pt x="0" y="0"/>
                </a:moveTo>
                <a:cubicBezTo>
                  <a:pt x="215900" y="115207"/>
                  <a:pt x="431800" y="230414"/>
                  <a:pt x="664029" y="326571"/>
                </a:cubicBezTo>
                <a:cubicBezTo>
                  <a:pt x="896258" y="422728"/>
                  <a:pt x="1144815" y="499835"/>
                  <a:pt x="1393372" y="57694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자유형 83"/>
          <p:cNvSpPr/>
          <p:nvPr/>
        </p:nvSpPr>
        <p:spPr>
          <a:xfrm>
            <a:off x="713643" y="3469556"/>
            <a:ext cx="1855386" cy="1037130"/>
          </a:xfrm>
          <a:custGeom>
            <a:avLst/>
            <a:gdLst>
              <a:gd name="connsiteX0" fmla="*/ 0 w 1894115"/>
              <a:gd name="connsiteY0" fmla="*/ 0 h 990600"/>
              <a:gd name="connsiteX1" fmla="*/ 533400 w 1894115"/>
              <a:gd name="connsiteY1" fmla="*/ 805543 h 990600"/>
              <a:gd name="connsiteX2" fmla="*/ 1894115 w 1894115"/>
              <a:gd name="connsiteY2" fmla="*/ 99060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94115" h="990600">
                <a:moveTo>
                  <a:pt x="0" y="0"/>
                </a:moveTo>
                <a:cubicBezTo>
                  <a:pt x="108857" y="320221"/>
                  <a:pt x="217714" y="640443"/>
                  <a:pt x="533400" y="805543"/>
                </a:cubicBezTo>
                <a:cubicBezTo>
                  <a:pt x="849086" y="970643"/>
                  <a:pt x="1371600" y="980621"/>
                  <a:pt x="1894115" y="9906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자유형 84"/>
          <p:cNvSpPr/>
          <p:nvPr/>
        </p:nvSpPr>
        <p:spPr>
          <a:xfrm>
            <a:off x="904700" y="3472543"/>
            <a:ext cx="1642557" cy="1632857"/>
          </a:xfrm>
          <a:custGeom>
            <a:avLst/>
            <a:gdLst>
              <a:gd name="connsiteX0" fmla="*/ 20586 w 1642557"/>
              <a:gd name="connsiteY0" fmla="*/ 0 h 1632857"/>
              <a:gd name="connsiteX1" fmla="*/ 227414 w 1642557"/>
              <a:gd name="connsiteY1" fmla="*/ 1099457 h 1632857"/>
              <a:gd name="connsiteX2" fmla="*/ 1642557 w 1642557"/>
              <a:gd name="connsiteY2" fmla="*/ 1632857 h 163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2557" h="1632857">
                <a:moveTo>
                  <a:pt x="20586" y="0"/>
                </a:moveTo>
                <a:cubicBezTo>
                  <a:pt x="-11164" y="413657"/>
                  <a:pt x="-42914" y="827314"/>
                  <a:pt x="227414" y="1099457"/>
                </a:cubicBezTo>
                <a:cubicBezTo>
                  <a:pt x="497742" y="1371600"/>
                  <a:pt x="1070149" y="1502228"/>
                  <a:pt x="1642557" y="163285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 85"/>
          <p:cNvSpPr/>
          <p:nvPr/>
        </p:nvSpPr>
        <p:spPr>
          <a:xfrm>
            <a:off x="1061692" y="3472543"/>
            <a:ext cx="1507337" cy="2275114"/>
          </a:xfrm>
          <a:custGeom>
            <a:avLst/>
            <a:gdLst>
              <a:gd name="connsiteX0" fmla="*/ 81308 w 1507337"/>
              <a:gd name="connsiteY0" fmla="*/ 0 h 2275114"/>
              <a:gd name="connsiteX1" fmla="*/ 157508 w 1507337"/>
              <a:gd name="connsiteY1" fmla="*/ 1850571 h 2275114"/>
              <a:gd name="connsiteX2" fmla="*/ 1507337 w 1507337"/>
              <a:gd name="connsiteY2" fmla="*/ 2275114 h 2275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7337" h="2275114">
                <a:moveTo>
                  <a:pt x="81308" y="0"/>
                </a:moveTo>
                <a:cubicBezTo>
                  <a:pt x="572" y="735692"/>
                  <a:pt x="-80163" y="1471385"/>
                  <a:pt x="157508" y="1850571"/>
                </a:cubicBezTo>
                <a:cubicBezTo>
                  <a:pt x="395179" y="2229757"/>
                  <a:pt x="951258" y="2252435"/>
                  <a:pt x="1507337" y="227511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0" name="직선 연결선 89"/>
          <p:cNvCxnSpPr>
            <a:stCxn id="19" idx="6"/>
            <a:endCxn id="35" idx="1"/>
          </p:cNvCxnSpPr>
          <p:nvPr/>
        </p:nvCxnSpPr>
        <p:spPr>
          <a:xfrm>
            <a:off x="2699792" y="1369646"/>
            <a:ext cx="1965307" cy="1216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>
            <a:stCxn id="20" idx="5"/>
            <a:endCxn id="35" idx="2"/>
          </p:cNvCxnSpPr>
          <p:nvPr/>
        </p:nvCxnSpPr>
        <p:spPr>
          <a:xfrm>
            <a:off x="2678701" y="1996627"/>
            <a:ext cx="1965307" cy="640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>
            <a:stCxn id="22" idx="6"/>
            <a:endCxn id="35" idx="2"/>
          </p:cNvCxnSpPr>
          <p:nvPr/>
        </p:nvCxnSpPr>
        <p:spPr>
          <a:xfrm flipV="1">
            <a:off x="2699792" y="2636912"/>
            <a:ext cx="1944216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>
            <a:stCxn id="23" idx="7"/>
            <a:endCxn id="35" idx="3"/>
          </p:cNvCxnSpPr>
          <p:nvPr/>
        </p:nvCxnSpPr>
        <p:spPr>
          <a:xfrm flipV="1">
            <a:off x="2678701" y="2687829"/>
            <a:ext cx="1986398" cy="1122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>
            <a:stCxn id="21" idx="6"/>
            <a:endCxn id="36" idx="1"/>
          </p:cNvCxnSpPr>
          <p:nvPr/>
        </p:nvCxnSpPr>
        <p:spPr>
          <a:xfrm>
            <a:off x="2699792" y="2550652"/>
            <a:ext cx="1965307" cy="1403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>
            <a:stCxn id="22" idx="6"/>
            <a:endCxn id="36" idx="2"/>
          </p:cNvCxnSpPr>
          <p:nvPr/>
        </p:nvCxnSpPr>
        <p:spPr>
          <a:xfrm>
            <a:off x="2699792" y="3212976"/>
            <a:ext cx="1944216" cy="792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>
            <a:stCxn id="24" idx="6"/>
            <a:endCxn id="36" idx="2"/>
          </p:cNvCxnSpPr>
          <p:nvPr/>
        </p:nvCxnSpPr>
        <p:spPr>
          <a:xfrm flipV="1">
            <a:off x="2699792" y="4005064"/>
            <a:ext cx="1944216" cy="504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>
            <a:stCxn id="25" idx="7"/>
            <a:endCxn id="36" idx="3"/>
          </p:cNvCxnSpPr>
          <p:nvPr/>
        </p:nvCxnSpPr>
        <p:spPr>
          <a:xfrm flipV="1">
            <a:off x="2678701" y="4055981"/>
            <a:ext cx="1986398" cy="1007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>
            <a:stCxn id="22" idx="5"/>
            <a:endCxn id="37" idx="0"/>
          </p:cNvCxnSpPr>
          <p:nvPr/>
        </p:nvCxnSpPr>
        <p:spPr>
          <a:xfrm>
            <a:off x="2678701" y="3263893"/>
            <a:ext cx="2037315" cy="19653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>
            <a:stCxn id="23" idx="6"/>
            <a:endCxn id="37" idx="1"/>
          </p:cNvCxnSpPr>
          <p:nvPr/>
        </p:nvCxnSpPr>
        <p:spPr>
          <a:xfrm>
            <a:off x="2699792" y="3861048"/>
            <a:ext cx="1965307" cy="1389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>
            <a:stCxn id="25" idx="6"/>
            <a:endCxn id="37" idx="2"/>
          </p:cNvCxnSpPr>
          <p:nvPr/>
        </p:nvCxnSpPr>
        <p:spPr>
          <a:xfrm>
            <a:off x="2699792" y="5114062"/>
            <a:ext cx="1944216" cy="187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>
            <a:stCxn id="26" idx="6"/>
            <a:endCxn id="37" idx="2"/>
          </p:cNvCxnSpPr>
          <p:nvPr/>
        </p:nvCxnSpPr>
        <p:spPr>
          <a:xfrm flipV="1">
            <a:off x="2699792" y="5301208"/>
            <a:ext cx="1944216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>
            <a:stCxn id="34" idx="6"/>
            <a:endCxn id="74" idx="1"/>
          </p:cNvCxnSpPr>
          <p:nvPr/>
        </p:nvCxnSpPr>
        <p:spPr>
          <a:xfrm>
            <a:off x="4788024" y="1268760"/>
            <a:ext cx="1821291" cy="741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>
            <a:stCxn id="35" idx="7"/>
            <a:endCxn id="74" idx="2"/>
          </p:cNvCxnSpPr>
          <p:nvPr/>
        </p:nvCxnSpPr>
        <p:spPr>
          <a:xfrm flipV="1">
            <a:off x="4766933" y="2060848"/>
            <a:ext cx="1821291" cy="525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>
            <a:stCxn id="36" idx="7"/>
            <a:endCxn id="74" idx="2"/>
          </p:cNvCxnSpPr>
          <p:nvPr/>
        </p:nvCxnSpPr>
        <p:spPr>
          <a:xfrm flipV="1">
            <a:off x="4766933" y="2060848"/>
            <a:ext cx="1821291" cy="1893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>
            <a:stCxn id="37" idx="6"/>
            <a:endCxn id="74" idx="3"/>
          </p:cNvCxnSpPr>
          <p:nvPr/>
        </p:nvCxnSpPr>
        <p:spPr>
          <a:xfrm flipV="1">
            <a:off x="4788024" y="2111765"/>
            <a:ext cx="1821291" cy="3189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>
            <a:stCxn id="34" idx="5"/>
            <a:endCxn id="80" idx="0"/>
          </p:cNvCxnSpPr>
          <p:nvPr/>
        </p:nvCxnSpPr>
        <p:spPr>
          <a:xfrm>
            <a:off x="4766933" y="1319677"/>
            <a:ext cx="1821291" cy="3045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/>
          <p:cNvCxnSpPr>
            <a:stCxn id="35" idx="1"/>
            <a:endCxn id="80" idx="1"/>
          </p:cNvCxnSpPr>
          <p:nvPr/>
        </p:nvCxnSpPr>
        <p:spPr>
          <a:xfrm>
            <a:off x="4665099" y="2585995"/>
            <a:ext cx="1872208" cy="180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/>
          <p:cNvCxnSpPr>
            <a:stCxn id="36" idx="6"/>
            <a:endCxn id="80" idx="2"/>
          </p:cNvCxnSpPr>
          <p:nvPr/>
        </p:nvCxnSpPr>
        <p:spPr>
          <a:xfrm>
            <a:off x="4788024" y="4005064"/>
            <a:ext cx="1728192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/>
          <p:cNvCxnSpPr>
            <a:stCxn id="37" idx="1"/>
            <a:endCxn id="80" idx="2"/>
          </p:cNvCxnSpPr>
          <p:nvPr/>
        </p:nvCxnSpPr>
        <p:spPr>
          <a:xfrm flipV="1">
            <a:off x="4665099" y="4437112"/>
            <a:ext cx="1851117" cy="813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/>
          <p:cNvCxnSpPr>
            <a:stCxn id="74" idx="6"/>
          </p:cNvCxnSpPr>
          <p:nvPr/>
        </p:nvCxnSpPr>
        <p:spPr>
          <a:xfrm>
            <a:off x="6732240" y="2060848"/>
            <a:ext cx="2880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>
            <a:stCxn id="80" idx="6"/>
          </p:cNvCxnSpPr>
          <p:nvPr/>
        </p:nvCxnSpPr>
        <p:spPr>
          <a:xfrm>
            <a:off x="6660232" y="4437112"/>
            <a:ext cx="360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3635896" y="755412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3563888" y="111545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</a:t>
            </a:r>
            <a:endParaRPr lang="ko-KR" altLang="en-US" dirty="0"/>
          </a:p>
        </p:txBody>
      </p:sp>
      <p:sp>
        <p:nvSpPr>
          <p:cNvPr id="144" name="TextBox 143"/>
          <p:cNvSpPr txBox="1"/>
          <p:nvPr/>
        </p:nvSpPr>
        <p:spPr>
          <a:xfrm>
            <a:off x="3851920" y="1403484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</a:t>
            </a:r>
            <a:endParaRPr lang="ko-KR" alt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3995936" y="160862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</a:t>
            </a:r>
            <a:endParaRPr lang="ko-KR" altLang="en-US" dirty="0"/>
          </a:p>
        </p:txBody>
      </p:sp>
      <p:sp>
        <p:nvSpPr>
          <p:cNvPr id="146" name="TextBox 145"/>
          <p:cNvSpPr txBox="1"/>
          <p:nvPr/>
        </p:nvSpPr>
        <p:spPr>
          <a:xfrm>
            <a:off x="4123092" y="206084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147" name="TextBox 146"/>
          <p:cNvSpPr txBox="1"/>
          <p:nvPr/>
        </p:nvSpPr>
        <p:spPr>
          <a:xfrm>
            <a:off x="4139952" y="334770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148" name="TextBox 147"/>
          <p:cNvSpPr txBox="1"/>
          <p:nvPr/>
        </p:nvSpPr>
        <p:spPr>
          <a:xfrm>
            <a:off x="4078830" y="445888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149" name="TextBox 148"/>
          <p:cNvSpPr txBox="1"/>
          <p:nvPr/>
        </p:nvSpPr>
        <p:spPr>
          <a:xfrm>
            <a:off x="3817428" y="226758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</a:t>
            </a:r>
            <a:endParaRPr lang="ko-KR" altLang="en-US" dirty="0"/>
          </a:p>
        </p:txBody>
      </p:sp>
      <p:sp>
        <p:nvSpPr>
          <p:cNvPr id="150" name="TextBox 149"/>
          <p:cNvSpPr txBox="1"/>
          <p:nvPr/>
        </p:nvSpPr>
        <p:spPr>
          <a:xfrm>
            <a:off x="3851920" y="356372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</a:t>
            </a:r>
            <a:endParaRPr lang="ko-KR" altLang="en-US" dirty="0"/>
          </a:p>
        </p:txBody>
      </p:sp>
      <p:sp>
        <p:nvSpPr>
          <p:cNvPr id="151" name="TextBox 150"/>
          <p:cNvSpPr txBox="1"/>
          <p:nvPr/>
        </p:nvSpPr>
        <p:spPr>
          <a:xfrm>
            <a:off x="3779912" y="458112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</a:t>
            </a:r>
            <a:endParaRPr lang="ko-KR" altLang="en-US" dirty="0"/>
          </a:p>
        </p:txBody>
      </p:sp>
      <p:sp>
        <p:nvSpPr>
          <p:cNvPr id="152" name="TextBox 151"/>
          <p:cNvSpPr txBox="1"/>
          <p:nvPr/>
        </p:nvSpPr>
        <p:spPr>
          <a:xfrm>
            <a:off x="3707904" y="2627620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</a:t>
            </a:r>
            <a:endParaRPr lang="ko-KR" altLang="en-US" dirty="0"/>
          </a:p>
        </p:txBody>
      </p:sp>
      <p:sp>
        <p:nvSpPr>
          <p:cNvPr id="153" name="TextBox 152"/>
          <p:cNvSpPr txBox="1"/>
          <p:nvPr/>
        </p:nvSpPr>
        <p:spPr>
          <a:xfrm>
            <a:off x="3779912" y="3974000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</a:t>
            </a:r>
            <a:endParaRPr lang="ko-KR" altLang="en-US" dirty="0"/>
          </a:p>
        </p:txBody>
      </p:sp>
      <p:sp>
        <p:nvSpPr>
          <p:cNvPr id="154" name="TextBox 153"/>
          <p:cNvSpPr txBox="1"/>
          <p:nvPr/>
        </p:nvSpPr>
        <p:spPr>
          <a:xfrm>
            <a:off x="3491880" y="5003884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</a:t>
            </a:r>
            <a:endParaRPr lang="ko-KR" altLang="en-US" dirty="0"/>
          </a:p>
        </p:txBody>
      </p:sp>
      <p:sp>
        <p:nvSpPr>
          <p:cNvPr id="155" name="TextBox 154"/>
          <p:cNvSpPr txBox="1"/>
          <p:nvPr/>
        </p:nvSpPr>
        <p:spPr>
          <a:xfrm>
            <a:off x="3851920" y="291565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</a:t>
            </a:r>
            <a:endParaRPr lang="ko-KR" altLang="en-US" dirty="0"/>
          </a:p>
        </p:txBody>
      </p:sp>
      <p:sp>
        <p:nvSpPr>
          <p:cNvPr id="156" name="TextBox 155"/>
          <p:cNvSpPr txBox="1"/>
          <p:nvPr/>
        </p:nvSpPr>
        <p:spPr>
          <a:xfrm>
            <a:off x="4103856" y="407707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</a:t>
            </a:r>
            <a:endParaRPr lang="ko-KR" altLang="en-US" dirty="0"/>
          </a:p>
        </p:txBody>
      </p:sp>
      <p:sp>
        <p:nvSpPr>
          <p:cNvPr id="157" name="TextBox 156"/>
          <p:cNvSpPr txBox="1"/>
          <p:nvPr/>
        </p:nvSpPr>
        <p:spPr>
          <a:xfrm>
            <a:off x="3347864" y="536392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</a:t>
            </a:r>
            <a:endParaRPr lang="ko-KR" altLang="en-US" dirty="0"/>
          </a:p>
        </p:txBody>
      </p:sp>
      <p:sp>
        <p:nvSpPr>
          <p:cNvPr id="166" name="TextBox 165"/>
          <p:cNvSpPr txBox="1"/>
          <p:nvPr/>
        </p:nvSpPr>
        <p:spPr>
          <a:xfrm>
            <a:off x="5779276" y="13314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67" name="TextBox 166"/>
          <p:cNvSpPr txBox="1"/>
          <p:nvPr/>
        </p:nvSpPr>
        <p:spPr>
          <a:xfrm>
            <a:off x="5724128" y="191683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168" name="TextBox 167"/>
          <p:cNvSpPr txBox="1"/>
          <p:nvPr/>
        </p:nvSpPr>
        <p:spPr>
          <a:xfrm>
            <a:off x="5868144" y="24115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169" name="TextBox 168"/>
          <p:cNvSpPr txBox="1"/>
          <p:nvPr/>
        </p:nvSpPr>
        <p:spPr>
          <a:xfrm>
            <a:off x="6084168" y="335699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170" name="TextBox 169"/>
          <p:cNvSpPr txBox="1"/>
          <p:nvPr/>
        </p:nvSpPr>
        <p:spPr>
          <a:xfrm>
            <a:off x="6276920" y="26276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1" name="TextBox 170"/>
          <p:cNvSpPr txBox="1"/>
          <p:nvPr/>
        </p:nvSpPr>
        <p:spPr>
          <a:xfrm>
            <a:off x="5844872" y="371703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2" name="TextBox 171"/>
          <p:cNvSpPr txBox="1"/>
          <p:nvPr/>
        </p:nvSpPr>
        <p:spPr>
          <a:xfrm>
            <a:off x="5700856" y="458112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173" name="TextBox 172"/>
          <p:cNvSpPr txBox="1"/>
          <p:nvPr/>
        </p:nvSpPr>
        <p:spPr>
          <a:xfrm>
            <a:off x="5724128" y="41490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4355976" y="6093296"/>
            <a:ext cx="1434379" cy="554292"/>
            <a:chOff x="4355976" y="6093296"/>
            <a:chExt cx="1434379" cy="554292"/>
          </a:xfrm>
        </p:grpSpPr>
        <p:sp>
          <p:nvSpPr>
            <p:cNvPr id="158" name="직사각형 157"/>
            <p:cNvSpPr/>
            <p:nvPr/>
          </p:nvSpPr>
          <p:spPr>
            <a:xfrm>
              <a:off x="4355976" y="6093296"/>
              <a:ext cx="261389" cy="2613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a</a:t>
              </a:r>
              <a:endParaRPr lang="ko-KR" altLang="en-US" dirty="0"/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4621326" y="6093296"/>
              <a:ext cx="261389" cy="2613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b</a:t>
              </a:r>
              <a:endParaRPr lang="ko-KR" altLang="en-US" dirty="0"/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4355976" y="6380418"/>
              <a:ext cx="261389" cy="2613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c</a:t>
              </a:r>
              <a:endParaRPr lang="ko-KR" altLang="en-US" dirty="0"/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4632212" y="6380418"/>
              <a:ext cx="261389" cy="2613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</a:t>
              </a:r>
              <a:endParaRPr lang="ko-KR" altLang="en-US" dirty="0"/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5241844" y="6099077"/>
              <a:ext cx="261389" cy="2613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5528966" y="6099077"/>
              <a:ext cx="261389" cy="26138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5241844" y="6386199"/>
              <a:ext cx="261389" cy="2613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5518080" y="6386199"/>
              <a:ext cx="261389" cy="2613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4910268" y="6154418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=</a:t>
              </a:r>
              <a:endParaRPr lang="ko-KR" altLang="en-US" dirty="0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6732240" y="6088191"/>
            <a:ext cx="1418388" cy="553616"/>
            <a:chOff x="6732240" y="6088191"/>
            <a:chExt cx="1418388" cy="553616"/>
          </a:xfrm>
        </p:grpSpPr>
        <p:sp>
          <p:nvSpPr>
            <p:cNvPr id="162" name="직사각형 161"/>
            <p:cNvSpPr/>
            <p:nvPr/>
          </p:nvSpPr>
          <p:spPr>
            <a:xfrm>
              <a:off x="6732240" y="6088191"/>
              <a:ext cx="261389" cy="2613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a</a:t>
              </a:r>
              <a:endParaRPr lang="ko-KR" altLang="en-US" dirty="0"/>
            </a:p>
          </p:txBody>
        </p:sp>
        <p:sp>
          <p:nvSpPr>
            <p:cNvPr id="163" name="직사각형 162"/>
            <p:cNvSpPr/>
            <p:nvPr/>
          </p:nvSpPr>
          <p:spPr>
            <a:xfrm>
              <a:off x="6997590" y="6088191"/>
              <a:ext cx="261389" cy="2613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b</a:t>
              </a:r>
              <a:endParaRPr lang="ko-KR" altLang="en-US" dirty="0"/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6732240" y="6375313"/>
              <a:ext cx="261389" cy="2613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c</a:t>
              </a:r>
              <a:endParaRPr lang="ko-KR" altLang="en-US" dirty="0"/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7008476" y="6375313"/>
              <a:ext cx="261389" cy="2613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</a:t>
              </a:r>
              <a:endParaRPr lang="ko-KR" altLang="en-US" dirty="0"/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7602117" y="6093296"/>
              <a:ext cx="261389" cy="26138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7889239" y="6093296"/>
              <a:ext cx="261389" cy="2613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7602117" y="6380418"/>
              <a:ext cx="261389" cy="26138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7878353" y="6380418"/>
              <a:ext cx="261389" cy="26138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7270541" y="6148637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=</a:t>
              </a:r>
              <a:endParaRPr lang="ko-KR" altLang="en-US" dirty="0"/>
            </a:p>
          </p:txBody>
        </p:sp>
      </p:grpSp>
      <p:sp>
        <p:nvSpPr>
          <p:cNvPr id="184" name="직사각형 183"/>
          <p:cNvSpPr/>
          <p:nvPr/>
        </p:nvSpPr>
        <p:spPr>
          <a:xfrm>
            <a:off x="8094463" y="3077344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5" name="직사각형 184"/>
          <p:cNvSpPr/>
          <p:nvPr/>
        </p:nvSpPr>
        <p:spPr>
          <a:xfrm>
            <a:off x="8315039" y="3077344"/>
            <a:ext cx="216024" cy="2160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186" name="직사각형 185"/>
          <p:cNvSpPr/>
          <p:nvPr/>
        </p:nvSpPr>
        <p:spPr>
          <a:xfrm>
            <a:off x="8532440" y="3077344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7" name="직사각형 186"/>
          <p:cNvSpPr/>
          <p:nvPr/>
        </p:nvSpPr>
        <p:spPr>
          <a:xfrm>
            <a:off x="8094463" y="3293368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8" name="직사각형 187"/>
          <p:cNvSpPr/>
          <p:nvPr/>
        </p:nvSpPr>
        <p:spPr>
          <a:xfrm>
            <a:off x="8315039" y="3293368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9" name="직사각형 188"/>
          <p:cNvSpPr/>
          <p:nvPr/>
        </p:nvSpPr>
        <p:spPr>
          <a:xfrm>
            <a:off x="8532440" y="3293368"/>
            <a:ext cx="216024" cy="2160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190" name="직사각형 189"/>
          <p:cNvSpPr/>
          <p:nvPr/>
        </p:nvSpPr>
        <p:spPr>
          <a:xfrm>
            <a:off x="8094463" y="3513944"/>
            <a:ext cx="216024" cy="2160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191" name="직사각형 190"/>
          <p:cNvSpPr/>
          <p:nvPr/>
        </p:nvSpPr>
        <p:spPr>
          <a:xfrm>
            <a:off x="8315039" y="3513944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92" name="직사각형 191"/>
          <p:cNvSpPr/>
          <p:nvPr/>
        </p:nvSpPr>
        <p:spPr>
          <a:xfrm>
            <a:off x="8532440" y="3513944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93" name="TextBox 192"/>
          <p:cNvSpPr txBox="1"/>
          <p:nvPr/>
        </p:nvSpPr>
        <p:spPr>
          <a:xfrm>
            <a:off x="7092280" y="184482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7092280" y="422108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95" name="TextBox 194"/>
          <p:cNvSpPr txBox="1"/>
          <p:nvPr/>
        </p:nvSpPr>
        <p:spPr>
          <a:xfrm>
            <a:off x="7732811" y="184482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196" name="TextBox 195"/>
          <p:cNvSpPr txBox="1"/>
          <p:nvPr/>
        </p:nvSpPr>
        <p:spPr>
          <a:xfrm>
            <a:off x="7740352" y="42117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112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직사각형 157"/>
          <p:cNvSpPr/>
          <p:nvPr/>
        </p:nvSpPr>
        <p:spPr>
          <a:xfrm>
            <a:off x="4355976" y="6093296"/>
            <a:ext cx="261389" cy="2613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159" name="직사각형 158"/>
          <p:cNvSpPr/>
          <p:nvPr/>
        </p:nvSpPr>
        <p:spPr>
          <a:xfrm>
            <a:off x="4621326" y="6093296"/>
            <a:ext cx="261389" cy="2613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</a:t>
            </a:r>
            <a:endParaRPr lang="ko-KR" altLang="en-US" dirty="0"/>
          </a:p>
        </p:txBody>
      </p:sp>
      <p:sp>
        <p:nvSpPr>
          <p:cNvPr id="160" name="직사각형 159"/>
          <p:cNvSpPr/>
          <p:nvPr/>
        </p:nvSpPr>
        <p:spPr>
          <a:xfrm>
            <a:off x="4355976" y="6380418"/>
            <a:ext cx="261389" cy="2613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</a:t>
            </a:r>
            <a:endParaRPr lang="ko-KR" altLang="en-US" dirty="0"/>
          </a:p>
        </p:txBody>
      </p:sp>
      <p:sp>
        <p:nvSpPr>
          <p:cNvPr id="161" name="직사각형 160"/>
          <p:cNvSpPr/>
          <p:nvPr/>
        </p:nvSpPr>
        <p:spPr>
          <a:xfrm>
            <a:off x="4632212" y="6380418"/>
            <a:ext cx="261389" cy="2613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</a:t>
            </a:r>
            <a:endParaRPr lang="ko-KR" altLang="en-US" dirty="0"/>
          </a:p>
        </p:txBody>
      </p:sp>
      <p:sp>
        <p:nvSpPr>
          <p:cNvPr id="162" name="직사각형 161"/>
          <p:cNvSpPr/>
          <p:nvPr/>
        </p:nvSpPr>
        <p:spPr>
          <a:xfrm>
            <a:off x="6732240" y="6088191"/>
            <a:ext cx="261389" cy="2613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163" name="직사각형 162"/>
          <p:cNvSpPr/>
          <p:nvPr/>
        </p:nvSpPr>
        <p:spPr>
          <a:xfrm>
            <a:off x="6997590" y="6088191"/>
            <a:ext cx="261389" cy="2613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</a:t>
            </a:r>
            <a:endParaRPr lang="ko-KR" altLang="en-US" dirty="0"/>
          </a:p>
        </p:txBody>
      </p:sp>
      <p:sp>
        <p:nvSpPr>
          <p:cNvPr id="164" name="직사각형 163"/>
          <p:cNvSpPr/>
          <p:nvPr/>
        </p:nvSpPr>
        <p:spPr>
          <a:xfrm>
            <a:off x="6732240" y="6375313"/>
            <a:ext cx="261389" cy="2613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</a:t>
            </a:r>
            <a:endParaRPr lang="ko-KR" altLang="en-US" dirty="0"/>
          </a:p>
        </p:txBody>
      </p:sp>
      <p:sp>
        <p:nvSpPr>
          <p:cNvPr id="165" name="직사각형 164"/>
          <p:cNvSpPr/>
          <p:nvPr/>
        </p:nvSpPr>
        <p:spPr>
          <a:xfrm>
            <a:off x="7008476" y="6375313"/>
            <a:ext cx="261389" cy="2613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</a:t>
            </a:r>
            <a:endParaRPr lang="ko-KR" altLang="en-US" dirty="0"/>
          </a:p>
        </p:txBody>
      </p:sp>
      <p:sp>
        <p:nvSpPr>
          <p:cNvPr id="174" name="직사각형 173"/>
          <p:cNvSpPr/>
          <p:nvPr/>
        </p:nvSpPr>
        <p:spPr>
          <a:xfrm>
            <a:off x="5241844" y="6099077"/>
            <a:ext cx="261389" cy="2613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5" name="직사각형 174"/>
          <p:cNvSpPr/>
          <p:nvPr/>
        </p:nvSpPr>
        <p:spPr>
          <a:xfrm>
            <a:off x="5528966" y="6099077"/>
            <a:ext cx="261389" cy="26138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176" name="직사각형 175"/>
          <p:cNvSpPr/>
          <p:nvPr/>
        </p:nvSpPr>
        <p:spPr>
          <a:xfrm>
            <a:off x="5241844" y="6386199"/>
            <a:ext cx="261389" cy="2613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7" name="직사각형 176"/>
          <p:cNvSpPr/>
          <p:nvPr/>
        </p:nvSpPr>
        <p:spPr>
          <a:xfrm>
            <a:off x="5518080" y="6386199"/>
            <a:ext cx="261389" cy="2613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8" name="TextBox 177"/>
          <p:cNvSpPr txBox="1"/>
          <p:nvPr/>
        </p:nvSpPr>
        <p:spPr>
          <a:xfrm>
            <a:off x="4910268" y="615441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179" name="직사각형 178"/>
          <p:cNvSpPr/>
          <p:nvPr/>
        </p:nvSpPr>
        <p:spPr>
          <a:xfrm>
            <a:off x="7602117" y="6093296"/>
            <a:ext cx="261389" cy="26138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180" name="직사각형 179"/>
          <p:cNvSpPr/>
          <p:nvPr/>
        </p:nvSpPr>
        <p:spPr>
          <a:xfrm>
            <a:off x="7889239" y="6093296"/>
            <a:ext cx="261389" cy="2613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1" name="직사각형 180"/>
          <p:cNvSpPr/>
          <p:nvPr/>
        </p:nvSpPr>
        <p:spPr>
          <a:xfrm>
            <a:off x="7602117" y="6380418"/>
            <a:ext cx="261389" cy="26138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182" name="직사각형 181"/>
          <p:cNvSpPr/>
          <p:nvPr/>
        </p:nvSpPr>
        <p:spPr>
          <a:xfrm>
            <a:off x="7878353" y="6380418"/>
            <a:ext cx="261389" cy="26138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183" name="TextBox 182"/>
          <p:cNvSpPr txBox="1"/>
          <p:nvPr/>
        </p:nvSpPr>
        <p:spPr>
          <a:xfrm>
            <a:off x="7270541" y="6148637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570976" y="584684"/>
            <a:ext cx="7498175" cy="5112568"/>
            <a:chOff x="-356975" y="692696"/>
            <a:chExt cx="7498175" cy="5112568"/>
          </a:xfrm>
        </p:grpSpPr>
        <p:sp>
          <p:nvSpPr>
            <p:cNvPr id="2" name="직사각형 1"/>
            <p:cNvSpPr/>
            <p:nvPr/>
          </p:nvSpPr>
          <p:spPr>
            <a:xfrm>
              <a:off x="605631" y="2924944"/>
              <a:ext cx="216024" cy="2160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826207" y="2924944"/>
              <a:ext cx="216024" cy="2160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043608" y="2924944"/>
              <a:ext cx="216024" cy="2160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05631" y="3140968"/>
              <a:ext cx="216024" cy="2160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826207" y="3140968"/>
              <a:ext cx="216024" cy="2160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043608" y="3140968"/>
              <a:ext cx="216024" cy="2160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05631" y="3361544"/>
              <a:ext cx="216024" cy="2160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826207" y="3361544"/>
              <a:ext cx="216024" cy="2160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043608" y="3361544"/>
              <a:ext cx="216024" cy="2160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2555776" y="692696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2555776" y="1297638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2555776" y="1873702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2555776" y="2478644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2555776" y="3140968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2555776" y="3789040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2555776" y="4437112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2555776" y="5042054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2555776" y="5661248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4644008" y="1196752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4644008" y="2564904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4644008" y="3933056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/>
            <p:nvPr/>
          </p:nvSpPr>
          <p:spPr>
            <a:xfrm>
              <a:off x="4644008" y="5229200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/>
            <p:cNvSpPr/>
            <p:nvPr/>
          </p:nvSpPr>
          <p:spPr>
            <a:xfrm>
              <a:off x="6588224" y="1988840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>
              <a:off x="6516216" y="4365104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/>
            <p:cNvCxnSpPr>
              <a:stCxn id="18" idx="6"/>
              <a:endCxn id="34" idx="2"/>
            </p:cNvCxnSpPr>
            <p:nvPr/>
          </p:nvCxnSpPr>
          <p:spPr>
            <a:xfrm>
              <a:off x="2699792" y="764704"/>
              <a:ext cx="1944216" cy="5040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>
              <a:stCxn id="19" idx="6"/>
              <a:endCxn id="34" idx="3"/>
            </p:cNvCxnSpPr>
            <p:nvPr/>
          </p:nvCxnSpPr>
          <p:spPr>
            <a:xfrm flipV="1">
              <a:off x="2699792" y="1319677"/>
              <a:ext cx="1965307" cy="499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>
              <a:stCxn id="21" idx="7"/>
              <a:endCxn id="34" idx="3"/>
            </p:cNvCxnSpPr>
            <p:nvPr/>
          </p:nvCxnSpPr>
          <p:spPr>
            <a:xfrm flipV="1">
              <a:off x="2678701" y="1319677"/>
              <a:ext cx="1986398" cy="11800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>
              <a:stCxn id="22" idx="6"/>
              <a:endCxn id="34" idx="3"/>
            </p:cNvCxnSpPr>
            <p:nvPr/>
          </p:nvCxnSpPr>
          <p:spPr>
            <a:xfrm flipV="1">
              <a:off x="2699792" y="1319677"/>
              <a:ext cx="1965307" cy="18932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자유형 59"/>
            <p:cNvSpPr/>
            <p:nvPr/>
          </p:nvSpPr>
          <p:spPr>
            <a:xfrm>
              <a:off x="653808" y="772886"/>
              <a:ext cx="1915221" cy="2253343"/>
            </a:xfrm>
            <a:custGeom>
              <a:avLst/>
              <a:gdLst>
                <a:gd name="connsiteX0" fmla="*/ 31992 w 1947878"/>
                <a:gd name="connsiteY0" fmla="*/ 2253343 h 2253343"/>
                <a:gd name="connsiteX1" fmla="*/ 260592 w 1947878"/>
                <a:gd name="connsiteY1" fmla="*/ 729343 h 2253343"/>
                <a:gd name="connsiteX2" fmla="*/ 1947878 w 1947878"/>
                <a:gd name="connsiteY2" fmla="*/ 0 h 2253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7878" h="2253343">
                  <a:moveTo>
                    <a:pt x="31992" y="2253343"/>
                  </a:moveTo>
                  <a:cubicBezTo>
                    <a:pt x="-13365" y="1679121"/>
                    <a:pt x="-58722" y="1104900"/>
                    <a:pt x="260592" y="729343"/>
                  </a:cubicBezTo>
                  <a:cubicBezTo>
                    <a:pt x="579906" y="353786"/>
                    <a:pt x="1263892" y="176893"/>
                    <a:pt x="1947878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자유형 61"/>
            <p:cNvSpPr/>
            <p:nvPr/>
          </p:nvSpPr>
          <p:spPr>
            <a:xfrm>
              <a:off x="914715" y="1360714"/>
              <a:ext cx="1665199" cy="1665515"/>
            </a:xfrm>
            <a:custGeom>
              <a:avLst/>
              <a:gdLst>
                <a:gd name="connsiteX0" fmla="*/ 32342 w 1665199"/>
                <a:gd name="connsiteY0" fmla="*/ 1665515 h 1665515"/>
                <a:gd name="connsiteX1" fmla="*/ 217399 w 1665199"/>
                <a:gd name="connsiteY1" fmla="*/ 696686 h 1665515"/>
                <a:gd name="connsiteX2" fmla="*/ 1665199 w 1665199"/>
                <a:gd name="connsiteY2" fmla="*/ 0 h 1665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5199" h="1665515">
                  <a:moveTo>
                    <a:pt x="32342" y="1665515"/>
                  </a:moveTo>
                  <a:cubicBezTo>
                    <a:pt x="-11201" y="1319893"/>
                    <a:pt x="-54744" y="974272"/>
                    <a:pt x="217399" y="696686"/>
                  </a:cubicBezTo>
                  <a:cubicBezTo>
                    <a:pt x="489542" y="419100"/>
                    <a:pt x="1077370" y="209550"/>
                    <a:pt x="1665199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자유형 63"/>
            <p:cNvSpPr/>
            <p:nvPr/>
          </p:nvSpPr>
          <p:spPr>
            <a:xfrm>
              <a:off x="1153886" y="1948543"/>
              <a:ext cx="1415143" cy="1077686"/>
            </a:xfrm>
            <a:custGeom>
              <a:avLst/>
              <a:gdLst>
                <a:gd name="connsiteX0" fmla="*/ 0 w 1415143"/>
                <a:gd name="connsiteY0" fmla="*/ 1077686 h 1077686"/>
                <a:gd name="connsiteX1" fmla="*/ 283028 w 1415143"/>
                <a:gd name="connsiteY1" fmla="*/ 283028 h 1077686"/>
                <a:gd name="connsiteX2" fmla="*/ 1415143 w 1415143"/>
                <a:gd name="connsiteY2" fmla="*/ 0 h 1077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5143" h="1077686">
                  <a:moveTo>
                    <a:pt x="0" y="1077686"/>
                  </a:moveTo>
                  <a:cubicBezTo>
                    <a:pt x="23585" y="770164"/>
                    <a:pt x="47171" y="462642"/>
                    <a:pt x="283028" y="283028"/>
                  </a:cubicBezTo>
                  <a:cubicBezTo>
                    <a:pt x="518885" y="103414"/>
                    <a:pt x="967014" y="51707"/>
                    <a:pt x="1415143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자유형 65"/>
            <p:cNvSpPr/>
            <p:nvPr/>
          </p:nvSpPr>
          <p:spPr>
            <a:xfrm>
              <a:off x="696686" y="2556376"/>
              <a:ext cx="1894114" cy="676681"/>
            </a:xfrm>
            <a:custGeom>
              <a:avLst/>
              <a:gdLst>
                <a:gd name="connsiteX0" fmla="*/ 0 w 1894114"/>
                <a:gd name="connsiteY0" fmla="*/ 676681 h 676681"/>
                <a:gd name="connsiteX1" fmla="*/ 859971 w 1894114"/>
                <a:gd name="connsiteY1" fmla="*/ 88853 h 676681"/>
                <a:gd name="connsiteX2" fmla="*/ 1894114 w 1894114"/>
                <a:gd name="connsiteY2" fmla="*/ 12653 h 67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94114" h="676681">
                  <a:moveTo>
                    <a:pt x="0" y="676681"/>
                  </a:moveTo>
                  <a:cubicBezTo>
                    <a:pt x="272142" y="438102"/>
                    <a:pt x="544285" y="199524"/>
                    <a:pt x="859971" y="88853"/>
                  </a:cubicBezTo>
                  <a:cubicBezTo>
                    <a:pt x="1175657" y="-21818"/>
                    <a:pt x="1534885" y="-4583"/>
                    <a:pt x="1894114" y="1265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자유형 80"/>
            <p:cNvSpPr/>
            <p:nvPr/>
          </p:nvSpPr>
          <p:spPr>
            <a:xfrm>
              <a:off x="936171" y="2949067"/>
              <a:ext cx="1643743" cy="294876"/>
            </a:xfrm>
            <a:custGeom>
              <a:avLst/>
              <a:gdLst>
                <a:gd name="connsiteX0" fmla="*/ 0 w 1643743"/>
                <a:gd name="connsiteY0" fmla="*/ 294876 h 294876"/>
                <a:gd name="connsiteX1" fmla="*/ 1055915 w 1643743"/>
                <a:gd name="connsiteY1" fmla="*/ 962 h 294876"/>
                <a:gd name="connsiteX2" fmla="*/ 1643743 w 1643743"/>
                <a:gd name="connsiteY2" fmla="*/ 218676 h 294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3743" h="294876">
                  <a:moveTo>
                    <a:pt x="0" y="294876"/>
                  </a:moveTo>
                  <a:cubicBezTo>
                    <a:pt x="390979" y="154269"/>
                    <a:pt x="781958" y="13662"/>
                    <a:pt x="1055915" y="962"/>
                  </a:cubicBezTo>
                  <a:cubicBezTo>
                    <a:pt x="1329872" y="-11738"/>
                    <a:pt x="1486807" y="103469"/>
                    <a:pt x="1643743" y="218676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자유형 82"/>
            <p:cNvSpPr/>
            <p:nvPr/>
          </p:nvSpPr>
          <p:spPr>
            <a:xfrm>
              <a:off x="1164771" y="3243943"/>
              <a:ext cx="1393372" cy="576943"/>
            </a:xfrm>
            <a:custGeom>
              <a:avLst/>
              <a:gdLst>
                <a:gd name="connsiteX0" fmla="*/ 0 w 1393372"/>
                <a:gd name="connsiteY0" fmla="*/ 0 h 576943"/>
                <a:gd name="connsiteX1" fmla="*/ 664029 w 1393372"/>
                <a:gd name="connsiteY1" fmla="*/ 326571 h 576943"/>
                <a:gd name="connsiteX2" fmla="*/ 1393372 w 1393372"/>
                <a:gd name="connsiteY2" fmla="*/ 576943 h 57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3372" h="576943">
                  <a:moveTo>
                    <a:pt x="0" y="0"/>
                  </a:moveTo>
                  <a:cubicBezTo>
                    <a:pt x="215900" y="115207"/>
                    <a:pt x="431800" y="230414"/>
                    <a:pt x="664029" y="326571"/>
                  </a:cubicBezTo>
                  <a:cubicBezTo>
                    <a:pt x="896258" y="422728"/>
                    <a:pt x="1144815" y="499835"/>
                    <a:pt x="1393372" y="57694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자유형 83"/>
            <p:cNvSpPr/>
            <p:nvPr/>
          </p:nvSpPr>
          <p:spPr>
            <a:xfrm>
              <a:off x="713643" y="3469556"/>
              <a:ext cx="1855386" cy="1037130"/>
            </a:xfrm>
            <a:custGeom>
              <a:avLst/>
              <a:gdLst>
                <a:gd name="connsiteX0" fmla="*/ 0 w 1894115"/>
                <a:gd name="connsiteY0" fmla="*/ 0 h 990600"/>
                <a:gd name="connsiteX1" fmla="*/ 533400 w 1894115"/>
                <a:gd name="connsiteY1" fmla="*/ 805543 h 990600"/>
                <a:gd name="connsiteX2" fmla="*/ 1894115 w 1894115"/>
                <a:gd name="connsiteY2" fmla="*/ 990600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94115" h="990600">
                  <a:moveTo>
                    <a:pt x="0" y="0"/>
                  </a:moveTo>
                  <a:cubicBezTo>
                    <a:pt x="108857" y="320221"/>
                    <a:pt x="217714" y="640443"/>
                    <a:pt x="533400" y="805543"/>
                  </a:cubicBezTo>
                  <a:cubicBezTo>
                    <a:pt x="849086" y="970643"/>
                    <a:pt x="1371600" y="980621"/>
                    <a:pt x="1894115" y="9906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자유형 84"/>
            <p:cNvSpPr/>
            <p:nvPr/>
          </p:nvSpPr>
          <p:spPr>
            <a:xfrm>
              <a:off x="904700" y="3472543"/>
              <a:ext cx="1642557" cy="1632857"/>
            </a:xfrm>
            <a:custGeom>
              <a:avLst/>
              <a:gdLst>
                <a:gd name="connsiteX0" fmla="*/ 20586 w 1642557"/>
                <a:gd name="connsiteY0" fmla="*/ 0 h 1632857"/>
                <a:gd name="connsiteX1" fmla="*/ 227414 w 1642557"/>
                <a:gd name="connsiteY1" fmla="*/ 1099457 h 1632857"/>
                <a:gd name="connsiteX2" fmla="*/ 1642557 w 1642557"/>
                <a:gd name="connsiteY2" fmla="*/ 1632857 h 16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2557" h="1632857">
                  <a:moveTo>
                    <a:pt x="20586" y="0"/>
                  </a:moveTo>
                  <a:cubicBezTo>
                    <a:pt x="-11164" y="413657"/>
                    <a:pt x="-42914" y="827314"/>
                    <a:pt x="227414" y="1099457"/>
                  </a:cubicBezTo>
                  <a:cubicBezTo>
                    <a:pt x="497742" y="1371600"/>
                    <a:pt x="1070149" y="1502228"/>
                    <a:pt x="1642557" y="163285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자유형 85"/>
            <p:cNvSpPr/>
            <p:nvPr/>
          </p:nvSpPr>
          <p:spPr>
            <a:xfrm>
              <a:off x="1061692" y="3472543"/>
              <a:ext cx="1507337" cy="2275114"/>
            </a:xfrm>
            <a:custGeom>
              <a:avLst/>
              <a:gdLst>
                <a:gd name="connsiteX0" fmla="*/ 81308 w 1507337"/>
                <a:gd name="connsiteY0" fmla="*/ 0 h 2275114"/>
                <a:gd name="connsiteX1" fmla="*/ 157508 w 1507337"/>
                <a:gd name="connsiteY1" fmla="*/ 1850571 h 2275114"/>
                <a:gd name="connsiteX2" fmla="*/ 1507337 w 1507337"/>
                <a:gd name="connsiteY2" fmla="*/ 2275114 h 227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7337" h="2275114">
                  <a:moveTo>
                    <a:pt x="81308" y="0"/>
                  </a:moveTo>
                  <a:cubicBezTo>
                    <a:pt x="572" y="735692"/>
                    <a:pt x="-80163" y="1471385"/>
                    <a:pt x="157508" y="1850571"/>
                  </a:cubicBezTo>
                  <a:cubicBezTo>
                    <a:pt x="395179" y="2229757"/>
                    <a:pt x="951258" y="2252435"/>
                    <a:pt x="1507337" y="2275114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0" name="직선 연결선 89"/>
            <p:cNvCxnSpPr>
              <a:stCxn id="19" idx="6"/>
              <a:endCxn id="35" idx="1"/>
            </p:cNvCxnSpPr>
            <p:nvPr/>
          </p:nvCxnSpPr>
          <p:spPr>
            <a:xfrm>
              <a:off x="2699792" y="1369646"/>
              <a:ext cx="1965307" cy="12163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>
              <a:stCxn id="20" idx="5"/>
              <a:endCxn id="35" idx="2"/>
            </p:cNvCxnSpPr>
            <p:nvPr/>
          </p:nvCxnSpPr>
          <p:spPr>
            <a:xfrm>
              <a:off x="2678701" y="1996627"/>
              <a:ext cx="1965307" cy="6402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>
              <a:stCxn id="22" idx="6"/>
              <a:endCxn id="35" idx="2"/>
            </p:cNvCxnSpPr>
            <p:nvPr/>
          </p:nvCxnSpPr>
          <p:spPr>
            <a:xfrm flipV="1">
              <a:off x="2699792" y="2636912"/>
              <a:ext cx="1944216" cy="5760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/>
            <p:cNvCxnSpPr>
              <a:stCxn id="23" idx="7"/>
              <a:endCxn id="35" idx="3"/>
            </p:cNvCxnSpPr>
            <p:nvPr/>
          </p:nvCxnSpPr>
          <p:spPr>
            <a:xfrm flipV="1">
              <a:off x="2678701" y="2687829"/>
              <a:ext cx="1986398" cy="11223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>
              <a:stCxn id="21" idx="6"/>
              <a:endCxn id="36" idx="1"/>
            </p:cNvCxnSpPr>
            <p:nvPr/>
          </p:nvCxnSpPr>
          <p:spPr>
            <a:xfrm>
              <a:off x="2699792" y="2550652"/>
              <a:ext cx="1965307" cy="14034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>
              <a:stCxn id="22" idx="6"/>
              <a:endCxn id="36" idx="2"/>
            </p:cNvCxnSpPr>
            <p:nvPr/>
          </p:nvCxnSpPr>
          <p:spPr>
            <a:xfrm>
              <a:off x="2699792" y="3212976"/>
              <a:ext cx="1944216" cy="7920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>
              <a:stCxn id="24" idx="6"/>
              <a:endCxn id="36" idx="2"/>
            </p:cNvCxnSpPr>
            <p:nvPr/>
          </p:nvCxnSpPr>
          <p:spPr>
            <a:xfrm flipV="1">
              <a:off x="2699792" y="4005064"/>
              <a:ext cx="1944216" cy="5040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>
              <a:stCxn id="25" idx="7"/>
              <a:endCxn id="36" idx="3"/>
            </p:cNvCxnSpPr>
            <p:nvPr/>
          </p:nvCxnSpPr>
          <p:spPr>
            <a:xfrm flipV="1">
              <a:off x="2678701" y="4055981"/>
              <a:ext cx="1986398" cy="10071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>
              <a:stCxn id="22" idx="5"/>
              <a:endCxn id="37" idx="0"/>
            </p:cNvCxnSpPr>
            <p:nvPr/>
          </p:nvCxnSpPr>
          <p:spPr>
            <a:xfrm>
              <a:off x="2678701" y="3263893"/>
              <a:ext cx="2037315" cy="196530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>
              <a:stCxn id="23" idx="6"/>
              <a:endCxn id="37" idx="1"/>
            </p:cNvCxnSpPr>
            <p:nvPr/>
          </p:nvCxnSpPr>
          <p:spPr>
            <a:xfrm>
              <a:off x="2699792" y="3861048"/>
              <a:ext cx="1965307" cy="13892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>
              <a:stCxn id="25" idx="6"/>
              <a:endCxn id="37" idx="2"/>
            </p:cNvCxnSpPr>
            <p:nvPr/>
          </p:nvCxnSpPr>
          <p:spPr>
            <a:xfrm>
              <a:off x="2699792" y="5114062"/>
              <a:ext cx="1944216" cy="1871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/>
            <p:cNvCxnSpPr>
              <a:stCxn id="26" idx="6"/>
              <a:endCxn id="37" idx="2"/>
            </p:cNvCxnSpPr>
            <p:nvPr/>
          </p:nvCxnSpPr>
          <p:spPr>
            <a:xfrm flipV="1">
              <a:off x="2699792" y="5301208"/>
              <a:ext cx="1944216" cy="4320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>
              <a:stCxn id="34" idx="6"/>
              <a:endCxn id="74" idx="1"/>
            </p:cNvCxnSpPr>
            <p:nvPr/>
          </p:nvCxnSpPr>
          <p:spPr>
            <a:xfrm>
              <a:off x="4788024" y="1268760"/>
              <a:ext cx="1821291" cy="7411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/>
            <p:cNvCxnSpPr>
              <a:stCxn id="35" idx="7"/>
              <a:endCxn id="74" idx="2"/>
            </p:cNvCxnSpPr>
            <p:nvPr/>
          </p:nvCxnSpPr>
          <p:spPr>
            <a:xfrm flipV="1">
              <a:off x="4766933" y="2060848"/>
              <a:ext cx="1821291" cy="5251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/>
            <p:cNvCxnSpPr>
              <a:stCxn id="36" idx="7"/>
              <a:endCxn id="74" idx="2"/>
            </p:cNvCxnSpPr>
            <p:nvPr/>
          </p:nvCxnSpPr>
          <p:spPr>
            <a:xfrm flipV="1">
              <a:off x="4766933" y="2060848"/>
              <a:ext cx="1821291" cy="18932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/>
            <p:cNvCxnSpPr>
              <a:stCxn id="37" idx="6"/>
              <a:endCxn id="74" idx="3"/>
            </p:cNvCxnSpPr>
            <p:nvPr/>
          </p:nvCxnSpPr>
          <p:spPr>
            <a:xfrm flipV="1">
              <a:off x="4788024" y="2111765"/>
              <a:ext cx="1821291" cy="31894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/>
            <p:cNvCxnSpPr>
              <a:stCxn id="34" idx="5"/>
              <a:endCxn id="80" idx="0"/>
            </p:cNvCxnSpPr>
            <p:nvPr/>
          </p:nvCxnSpPr>
          <p:spPr>
            <a:xfrm>
              <a:off x="4766933" y="1319677"/>
              <a:ext cx="1821291" cy="30454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 128"/>
            <p:cNvCxnSpPr>
              <a:stCxn id="35" idx="1"/>
              <a:endCxn id="80" idx="1"/>
            </p:cNvCxnSpPr>
            <p:nvPr/>
          </p:nvCxnSpPr>
          <p:spPr>
            <a:xfrm>
              <a:off x="4665099" y="2585995"/>
              <a:ext cx="1872208" cy="1800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/>
            <p:cNvCxnSpPr>
              <a:stCxn id="36" idx="6"/>
              <a:endCxn id="80" idx="2"/>
            </p:cNvCxnSpPr>
            <p:nvPr/>
          </p:nvCxnSpPr>
          <p:spPr>
            <a:xfrm>
              <a:off x="4788024" y="4005064"/>
              <a:ext cx="1728192" cy="4320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/>
            <p:cNvCxnSpPr>
              <a:stCxn id="37" idx="1"/>
              <a:endCxn id="80" idx="2"/>
            </p:cNvCxnSpPr>
            <p:nvPr/>
          </p:nvCxnSpPr>
          <p:spPr>
            <a:xfrm flipV="1">
              <a:off x="4665099" y="4437112"/>
              <a:ext cx="1851117" cy="8131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/>
            <p:cNvCxnSpPr>
              <a:stCxn id="74" idx="6"/>
            </p:cNvCxnSpPr>
            <p:nvPr/>
          </p:nvCxnSpPr>
          <p:spPr>
            <a:xfrm>
              <a:off x="6732240" y="2060848"/>
              <a:ext cx="2880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/>
            <p:cNvCxnSpPr>
              <a:stCxn id="80" idx="6"/>
            </p:cNvCxnSpPr>
            <p:nvPr/>
          </p:nvCxnSpPr>
          <p:spPr>
            <a:xfrm>
              <a:off x="6660232" y="4437112"/>
              <a:ext cx="36004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/>
            <p:cNvSpPr txBox="1"/>
            <p:nvPr/>
          </p:nvSpPr>
          <p:spPr>
            <a:xfrm>
              <a:off x="3635896" y="755412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a</a:t>
              </a:r>
              <a:endParaRPr lang="ko-KR" altLang="en-US" dirty="0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3563888" y="1115452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b</a:t>
              </a:r>
              <a:endParaRPr lang="ko-KR" altLang="en-US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3851920" y="1403484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</a:t>
              </a:r>
              <a:endParaRPr lang="ko-KR" altLang="en-US" dirty="0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995936" y="1608622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d</a:t>
              </a:r>
              <a:endParaRPr lang="ko-KR" altLang="en-US" dirty="0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4123092" y="2060848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a</a:t>
              </a:r>
              <a:endParaRPr lang="ko-KR" altLang="en-US" dirty="0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139952" y="3347700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a</a:t>
              </a:r>
              <a:endParaRPr lang="ko-KR" altLang="en-US" dirty="0"/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078830" y="4458884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a</a:t>
              </a:r>
              <a:endParaRPr lang="ko-KR" altLang="en-US" dirty="0"/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3817428" y="2267580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b</a:t>
              </a:r>
              <a:endParaRPr lang="ko-KR" altLang="en-US" dirty="0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3851920" y="3563724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b</a:t>
              </a:r>
              <a:endParaRPr lang="ko-KR" altLang="en-US" dirty="0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3779912" y="4581128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b</a:t>
              </a:r>
              <a:endParaRPr lang="ko-KR" altLang="en-US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3707904" y="2627620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</a:t>
              </a:r>
              <a:endParaRPr lang="ko-KR" altLang="en-US" dirty="0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3779912" y="3974000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</a:t>
              </a:r>
              <a:endParaRPr lang="ko-KR" altLang="en-US" dirty="0"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3491880" y="5003884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</a:t>
              </a:r>
              <a:endParaRPr lang="ko-KR" altLang="en-US" dirty="0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3851920" y="2915652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d</a:t>
              </a:r>
              <a:endParaRPr lang="ko-KR" altLang="en-US" dirty="0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4103856" y="4077072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d</a:t>
              </a:r>
              <a:endParaRPr lang="ko-KR" altLang="en-US" dirty="0"/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3347864" y="536392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d</a:t>
              </a:r>
              <a:endParaRPr lang="ko-KR" altLang="en-US" dirty="0"/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5779276" y="133147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5724128" y="191683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5868144" y="241159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6084168" y="335699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6276920" y="262762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5844872" y="371703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5700856" y="458112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5724128" y="414908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804248" y="1700808"/>
              <a:ext cx="336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A</a:t>
              </a:r>
              <a:endParaRPr lang="ko-KR" altLang="en-US" dirty="0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6732240" y="4067780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B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-356975" y="2926685"/>
              <a:ext cx="9685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/>
                <a:t>영상</a:t>
              </a:r>
              <a:endParaRPr lang="en-US" altLang="ko-KR" dirty="0" smtClean="0"/>
            </a:p>
            <a:p>
              <a:pPr algn="ctr"/>
              <a:r>
                <a:rPr lang="en-US" altLang="ko-KR" dirty="0" smtClean="0"/>
                <a:t>(image)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2518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1300163"/>
            <a:ext cx="7572375" cy="425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11640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908720"/>
            <a:ext cx="7629525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811556" y="5543783"/>
            <a:ext cx="4208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Input : [batch, </a:t>
            </a:r>
            <a:r>
              <a:rPr lang="en-US" altLang="ko-KR" dirty="0" err="1"/>
              <a:t>in_height</a:t>
            </a:r>
            <a:r>
              <a:rPr lang="en-US" altLang="ko-KR" dirty="0"/>
              <a:t>, </a:t>
            </a:r>
            <a:r>
              <a:rPr lang="en-US" altLang="ko-KR" dirty="0" err="1"/>
              <a:t>in_width</a:t>
            </a:r>
            <a:r>
              <a:rPr lang="en-US" altLang="ko-KR" dirty="0"/>
              <a:t>, </a:t>
            </a:r>
            <a:r>
              <a:rPr lang="en-US" altLang="ko-KR" dirty="0" err="1"/>
              <a:t>in_channels</a:t>
            </a:r>
            <a:r>
              <a:rPr lang="en-US" altLang="ko-KR" dirty="0"/>
              <a:t>]</a:t>
            </a:r>
            <a:endParaRPr lang="en-US" altLang="ko-KR" dirty="0"/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2339752" y="4472955"/>
            <a:ext cx="3744416" cy="10708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>
            <a:off x="4572000" y="4760987"/>
            <a:ext cx="792088" cy="7827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>
            <a:off x="4644008" y="4328939"/>
            <a:ext cx="2088232" cy="12148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73832" y="6093296"/>
            <a:ext cx="1426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영상의 </a:t>
            </a:r>
            <a:r>
              <a:rPr lang="en-US" altLang="ko-KR" dirty="0" smtClean="0"/>
              <a:t>batch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cxnSp>
        <p:nvCxnSpPr>
          <p:cNvPr id="11" name="직선 화살표 연결선 10"/>
          <p:cNvCxnSpPr>
            <a:endCxn id="9" idx="0"/>
          </p:cNvCxnSpPr>
          <p:nvPr/>
        </p:nvCxnSpPr>
        <p:spPr>
          <a:xfrm>
            <a:off x="3786912" y="5805264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7794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92" y="2518739"/>
            <a:ext cx="3523682" cy="19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44" y="4626887"/>
            <a:ext cx="3300295" cy="1837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6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418983"/>
            <a:ext cx="3674759" cy="2021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61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48680"/>
            <a:ext cx="3348770" cy="1870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4283968" y="2996952"/>
            <a:ext cx="576064" cy="864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289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225" y="1622399"/>
            <a:ext cx="6541550" cy="3613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560160" y="5662989"/>
            <a:ext cx="553212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filter </a:t>
            </a:r>
            <a:r>
              <a:rPr lang="en-US" altLang="ko-KR" dirty="0"/>
              <a:t>[</a:t>
            </a:r>
            <a:r>
              <a:rPr lang="en-US" altLang="ko-KR" dirty="0" err="1"/>
              <a:t>filter_height</a:t>
            </a:r>
            <a:r>
              <a:rPr lang="en-US" altLang="ko-KR" dirty="0"/>
              <a:t>, </a:t>
            </a:r>
            <a:r>
              <a:rPr lang="en-US" altLang="ko-KR" dirty="0" err="1"/>
              <a:t>filter_width</a:t>
            </a:r>
            <a:r>
              <a:rPr lang="en-US" altLang="ko-KR" dirty="0"/>
              <a:t>, </a:t>
            </a:r>
            <a:r>
              <a:rPr lang="en-US" altLang="ko-KR" dirty="0" err="1"/>
              <a:t>in_channels</a:t>
            </a:r>
            <a:r>
              <a:rPr lang="en-US" altLang="ko-KR" dirty="0"/>
              <a:t>, </a:t>
            </a:r>
            <a:r>
              <a:rPr lang="en-US" altLang="ko-KR" dirty="0" err="1"/>
              <a:t>out_channels</a:t>
            </a:r>
            <a:r>
              <a:rPr lang="en-US" altLang="ko-KR" dirty="0" smtClean="0"/>
              <a:t>]</a:t>
            </a:r>
            <a:endParaRPr lang="en-US" altLang="ko-KR" dirty="0"/>
          </a:p>
        </p:txBody>
      </p:sp>
      <p:cxnSp>
        <p:nvCxnSpPr>
          <p:cNvPr id="4" name="직선 화살표 연결선 3"/>
          <p:cNvCxnSpPr/>
          <p:nvPr/>
        </p:nvCxnSpPr>
        <p:spPr>
          <a:xfrm flipH="1">
            <a:off x="3635896" y="4077072"/>
            <a:ext cx="1368152" cy="15121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2699792" y="4581128"/>
            <a:ext cx="1872208" cy="10818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5724128" y="2348880"/>
            <a:ext cx="504056" cy="33141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>
            <a:off x="4716016" y="3501008"/>
            <a:ext cx="360040" cy="43204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자유형 18"/>
          <p:cNvSpPr/>
          <p:nvPr/>
        </p:nvSpPr>
        <p:spPr>
          <a:xfrm>
            <a:off x="2721429" y="3551579"/>
            <a:ext cx="2079171" cy="2141650"/>
          </a:xfrm>
          <a:custGeom>
            <a:avLst/>
            <a:gdLst>
              <a:gd name="connsiteX0" fmla="*/ 2079171 w 2079171"/>
              <a:gd name="connsiteY0" fmla="*/ 127792 h 2141650"/>
              <a:gd name="connsiteX1" fmla="*/ 1589314 w 2079171"/>
              <a:gd name="connsiteY1" fmla="*/ 127792 h 2141650"/>
              <a:gd name="connsiteX2" fmla="*/ 293914 w 2079171"/>
              <a:gd name="connsiteY2" fmla="*/ 1455850 h 2141650"/>
              <a:gd name="connsiteX3" fmla="*/ 0 w 2079171"/>
              <a:gd name="connsiteY3" fmla="*/ 2141650 h 214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9171" h="2141650">
                <a:moveTo>
                  <a:pt x="2079171" y="127792"/>
                </a:moveTo>
                <a:cubicBezTo>
                  <a:pt x="1983014" y="17120"/>
                  <a:pt x="1886857" y="-93551"/>
                  <a:pt x="1589314" y="127792"/>
                </a:cubicBezTo>
                <a:cubicBezTo>
                  <a:pt x="1291771" y="349135"/>
                  <a:pt x="558800" y="1120207"/>
                  <a:pt x="293914" y="1455850"/>
                </a:cubicBezTo>
                <a:cubicBezTo>
                  <a:pt x="29028" y="1791493"/>
                  <a:pt x="14514" y="1966571"/>
                  <a:pt x="0" y="2141650"/>
                </a:cubicBezTo>
              </a:path>
            </a:pathLst>
          </a:custGeom>
          <a:ln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9886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624" y="460039"/>
            <a:ext cx="4462589" cy="2489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799" y="3672543"/>
            <a:ext cx="4419577" cy="2457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32543" y="4005064"/>
            <a:ext cx="1859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strides = [1, 2, 2, 1]</a:t>
            </a:r>
            <a:endParaRPr lang="ko-KR" altLang="en-US" dirty="0"/>
          </a:p>
        </p:txBody>
      </p:sp>
      <p:cxnSp>
        <p:nvCxnSpPr>
          <p:cNvPr id="5" name="꺾인 연결선 4"/>
          <p:cNvCxnSpPr>
            <a:stCxn id="2" idx="2"/>
            <a:endCxn id="3" idx="1"/>
          </p:cNvCxnSpPr>
          <p:nvPr/>
        </p:nvCxnSpPr>
        <p:spPr>
          <a:xfrm rot="16200000" flipH="1">
            <a:off x="2586110" y="3950411"/>
            <a:ext cx="526704" cy="137467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6301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923928" y="764704"/>
            <a:ext cx="607717" cy="6077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3923928" y="2245219"/>
            <a:ext cx="607717" cy="6077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3923928" y="3757387"/>
            <a:ext cx="607717" cy="6077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3923928" y="5341563"/>
            <a:ext cx="607717" cy="6077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6268539" y="2276872"/>
            <a:ext cx="607717" cy="6077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268539" y="3757387"/>
            <a:ext cx="607717" cy="6077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547664" y="1988840"/>
            <a:ext cx="576064" cy="57606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963133" y="2564904"/>
            <a:ext cx="576064" cy="57606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963133" y="1980214"/>
            <a:ext cx="576064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547664" y="2564904"/>
            <a:ext cx="576064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cxnSp>
        <p:nvCxnSpPr>
          <p:cNvPr id="15" name="직선 연결선 14"/>
          <p:cNvCxnSpPr>
            <a:stCxn id="4" idx="6"/>
            <a:endCxn id="8" idx="2"/>
          </p:cNvCxnSpPr>
          <p:nvPr/>
        </p:nvCxnSpPr>
        <p:spPr>
          <a:xfrm>
            <a:off x="4531645" y="1068563"/>
            <a:ext cx="1736894" cy="1512168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5" idx="6"/>
            <a:endCxn id="8" idx="2"/>
          </p:cNvCxnSpPr>
          <p:nvPr/>
        </p:nvCxnSpPr>
        <p:spPr>
          <a:xfrm>
            <a:off x="4531645" y="2549078"/>
            <a:ext cx="1736894" cy="31653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6" idx="6"/>
            <a:endCxn id="8" idx="2"/>
          </p:cNvCxnSpPr>
          <p:nvPr/>
        </p:nvCxnSpPr>
        <p:spPr>
          <a:xfrm flipV="1">
            <a:off x="4531645" y="2580731"/>
            <a:ext cx="1736894" cy="1480515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7" idx="6"/>
          </p:cNvCxnSpPr>
          <p:nvPr/>
        </p:nvCxnSpPr>
        <p:spPr>
          <a:xfrm flipV="1">
            <a:off x="4531645" y="2708920"/>
            <a:ext cx="1736894" cy="2936502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개체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262667"/>
              </p:ext>
            </p:extLst>
          </p:nvPr>
        </p:nvGraphicFramePr>
        <p:xfrm>
          <a:off x="4442647" y="1733425"/>
          <a:ext cx="543161" cy="516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8" name="수식" r:id="rId3" imgW="253800" imgH="241200" progId="Equation.3">
                  <p:embed/>
                </p:oleObj>
              </mc:Choice>
              <mc:Fallback>
                <p:oleObj name="수식" r:id="rId3" imgW="25380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42647" y="1733425"/>
                        <a:ext cx="543161" cy="5169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개체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9290682"/>
              </p:ext>
            </p:extLst>
          </p:nvPr>
        </p:nvGraphicFramePr>
        <p:xfrm>
          <a:off x="4891027" y="2743047"/>
          <a:ext cx="545069" cy="4699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9" name="수식" r:id="rId5" imgW="279360" imgH="241200" progId="Equation.3">
                  <p:embed/>
                </p:oleObj>
              </mc:Choice>
              <mc:Fallback>
                <p:oleObj name="수식" r:id="rId5" imgW="2793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1027" y="2743047"/>
                        <a:ext cx="545069" cy="4699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개체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4486209"/>
              </p:ext>
            </p:extLst>
          </p:nvPr>
        </p:nvGraphicFramePr>
        <p:xfrm>
          <a:off x="4978568" y="3627395"/>
          <a:ext cx="545070" cy="4699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" name="수식" r:id="rId7" imgW="279360" imgH="241200" progId="Equation.3">
                  <p:embed/>
                </p:oleObj>
              </mc:Choice>
              <mc:Fallback>
                <p:oleObj name="수식" r:id="rId7" imgW="2793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8568" y="3627395"/>
                        <a:ext cx="545070" cy="4699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개체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8609023"/>
              </p:ext>
            </p:extLst>
          </p:nvPr>
        </p:nvGraphicFramePr>
        <p:xfrm>
          <a:off x="5252259" y="5047303"/>
          <a:ext cx="543877" cy="4699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" name="수식" r:id="rId9" imgW="279360" imgH="241200" progId="Equation.3">
                  <p:embed/>
                </p:oleObj>
              </mc:Choice>
              <mc:Fallback>
                <p:oleObj name="수식" r:id="rId9" imgW="2793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2259" y="5047303"/>
                        <a:ext cx="543877" cy="4699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직선 연결선 26"/>
          <p:cNvCxnSpPr>
            <a:stCxn id="4" idx="5"/>
            <a:endCxn id="9" idx="1"/>
          </p:cNvCxnSpPr>
          <p:nvPr/>
        </p:nvCxnSpPr>
        <p:spPr>
          <a:xfrm>
            <a:off x="4442647" y="1283423"/>
            <a:ext cx="1914890" cy="25629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5" idx="5"/>
            <a:endCxn id="9" idx="2"/>
          </p:cNvCxnSpPr>
          <p:nvPr/>
        </p:nvCxnSpPr>
        <p:spPr>
          <a:xfrm>
            <a:off x="4442647" y="2763938"/>
            <a:ext cx="1825892" cy="12973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stCxn id="6" idx="6"/>
            <a:endCxn id="9" idx="2"/>
          </p:cNvCxnSpPr>
          <p:nvPr/>
        </p:nvCxnSpPr>
        <p:spPr>
          <a:xfrm>
            <a:off x="4531645" y="4061246"/>
            <a:ext cx="17368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7" idx="6"/>
            <a:endCxn id="9" idx="3"/>
          </p:cNvCxnSpPr>
          <p:nvPr/>
        </p:nvCxnSpPr>
        <p:spPr>
          <a:xfrm flipV="1">
            <a:off x="4531645" y="4276106"/>
            <a:ext cx="1825892" cy="13693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118158" y="2429514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A</a:t>
            </a:r>
            <a:endParaRPr lang="ko-KR" alt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7092280" y="3903439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B</a:t>
            </a:r>
            <a:endParaRPr lang="ko-KR" altLang="en-US" sz="2400" dirty="0"/>
          </a:p>
        </p:txBody>
      </p:sp>
      <p:sp>
        <p:nvSpPr>
          <p:cNvPr id="3" name="자유형 2"/>
          <p:cNvSpPr/>
          <p:nvPr/>
        </p:nvSpPr>
        <p:spPr>
          <a:xfrm>
            <a:off x="1156604" y="540053"/>
            <a:ext cx="2771929" cy="1424214"/>
          </a:xfrm>
          <a:custGeom>
            <a:avLst/>
            <a:gdLst>
              <a:gd name="connsiteX0" fmla="*/ 113396 w 2771929"/>
              <a:gd name="connsiteY0" fmla="*/ 1424214 h 1424214"/>
              <a:gd name="connsiteX1" fmla="*/ 96463 w 2771929"/>
              <a:gd name="connsiteY1" fmla="*/ 619880 h 1424214"/>
              <a:gd name="connsiteX2" fmla="*/ 1154796 w 2771929"/>
              <a:gd name="connsiteY2" fmla="*/ 1814 h 1424214"/>
              <a:gd name="connsiteX3" fmla="*/ 2771929 w 2771929"/>
              <a:gd name="connsiteY3" fmla="*/ 467480 h 1424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1929" h="1424214">
                <a:moveTo>
                  <a:pt x="113396" y="1424214"/>
                </a:moveTo>
                <a:cubicBezTo>
                  <a:pt x="18146" y="1140580"/>
                  <a:pt x="-77104" y="856947"/>
                  <a:pt x="96463" y="619880"/>
                </a:cubicBezTo>
                <a:cubicBezTo>
                  <a:pt x="270030" y="382813"/>
                  <a:pt x="708885" y="27214"/>
                  <a:pt x="1154796" y="1814"/>
                </a:cubicBezTo>
                <a:cubicBezTo>
                  <a:pt x="1600707" y="-23586"/>
                  <a:pt x="2186318" y="221947"/>
                  <a:pt x="2771929" y="46748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2116667" y="2243667"/>
            <a:ext cx="1794933" cy="245533"/>
          </a:xfrm>
          <a:custGeom>
            <a:avLst/>
            <a:gdLst>
              <a:gd name="connsiteX0" fmla="*/ 0 w 1794933"/>
              <a:gd name="connsiteY0" fmla="*/ 0 h 245533"/>
              <a:gd name="connsiteX1" fmla="*/ 1794933 w 1794933"/>
              <a:gd name="connsiteY1" fmla="*/ 245533 h 245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94933" h="245533">
                <a:moveTo>
                  <a:pt x="0" y="0"/>
                </a:moveTo>
                <a:lnTo>
                  <a:pt x="1794933" y="245533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1052489" y="3149600"/>
            <a:ext cx="2901444" cy="1050154"/>
          </a:xfrm>
          <a:custGeom>
            <a:avLst/>
            <a:gdLst>
              <a:gd name="connsiteX0" fmla="*/ 158244 w 2901444"/>
              <a:gd name="connsiteY0" fmla="*/ 0 h 1050154"/>
              <a:gd name="connsiteX1" fmla="*/ 302178 w 2901444"/>
              <a:gd name="connsiteY1" fmla="*/ 965200 h 1050154"/>
              <a:gd name="connsiteX2" fmla="*/ 2901444 w 2901444"/>
              <a:gd name="connsiteY2" fmla="*/ 939800 h 1050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01444" h="1050154">
                <a:moveTo>
                  <a:pt x="158244" y="0"/>
                </a:moveTo>
                <a:cubicBezTo>
                  <a:pt x="1611" y="404283"/>
                  <a:pt x="-155022" y="808567"/>
                  <a:pt x="302178" y="965200"/>
                </a:cubicBezTo>
                <a:cubicBezTo>
                  <a:pt x="759378" y="1121833"/>
                  <a:pt x="1830411" y="1030816"/>
                  <a:pt x="2901444" y="9398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1802554" y="3166533"/>
            <a:ext cx="2134446" cy="2627037"/>
          </a:xfrm>
          <a:custGeom>
            <a:avLst/>
            <a:gdLst>
              <a:gd name="connsiteX0" fmla="*/ 43179 w 2134446"/>
              <a:gd name="connsiteY0" fmla="*/ 0 h 2627037"/>
              <a:gd name="connsiteX1" fmla="*/ 43179 w 2134446"/>
              <a:gd name="connsiteY1" fmla="*/ 1676400 h 2627037"/>
              <a:gd name="connsiteX2" fmla="*/ 491913 w 2134446"/>
              <a:gd name="connsiteY2" fmla="*/ 2548467 h 2627037"/>
              <a:gd name="connsiteX3" fmla="*/ 2134446 w 2134446"/>
              <a:gd name="connsiteY3" fmla="*/ 2531534 h 262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4446" h="2627037">
                <a:moveTo>
                  <a:pt x="43179" y="0"/>
                </a:moveTo>
                <a:cubicBezTo>
                  <a:pt x="5784" y="625828"/>
                  <a:pt x="-31610" y="1251656"/>
                  <a:pt x="43179" y="1676400"/>
                </a:cubicBezTo>
                <a:cubicBezTo>
                  <a:pt x="117968" y="2101144"/>
                  <a:pt x="143369" y="2405945"/>
                  <a:pt x="491913" y="2548467"/>
                </a:cubicBezTo>
                <a:cubicBezTo>
                  <a:pt x="840457" y="2690989"/>
                  <a:pt x="1487451" y="2611261"/>
                  <a:pt x="2134446" y="253153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76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393" y="964085"/>
            <a:ext cx="6439215" cy="3534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79712" y="4581128"/>
            <a:ext cx="1606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Padding = ‘valid’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41990" y="4581128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Padding = ‘same’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74963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76672"/>
            <a:ext cx="7824669" cy="5959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34621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93380"/>
            <a:ext cx="7864029" cy="4471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74420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95736" y="1268760"/>
            <a:ext cx="216024" cy="2891933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804248" y="1275365"/>
            <a:ext cx="216024" cy="2891933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987824" y="1855582"/>
            <a:ext cx="216024" cy="1632421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707904" y="2307424"/>
            <a:ext cx="216024" cy="761536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438742" y="2564904"/>
            <a:ext cx="216024" cy="322965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220072" y="2316606"/>
            <a:ext cx="216024" cy="761536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001402" y="1844824"/>
            <a:ext cx="216024" cy="1632421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36569" y="4149080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2500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2823020" y="3501008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1000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8380" y="3468734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1000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6588224" y="4149080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2500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3614380" y="3058202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500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5142172" y="3068960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500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4316242" y="2924944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100</a:t>
            </a:r>
            <a:endParaRPr lang="ko-KR" altLang="en-US" sz="1400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2411760" y="1307639"/>
            <a:ext cx="576064" cy="526427"/>
          </a:xfrm>
          <a:prstGeom prst="line">
            <a:avLst/>
          </a:prstGeom>
          <a:ln w="12700">
            <a:solidFill>
              <a:srgbClr val="2A18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2" idx="2"/>
          </p:cNvCxnSpPr>
          <p:nvPr/>
        </p:nvCxnSpPr>
        <p:spPr>
          <a:xfrm flipV="1">
            <a:off x="2303748" y="3468734"/>
            <a:ext cx="684076" cy="691959"/>
          </a:xfrm>
          <a:prstGeom prst="line">
            <a:avLst/>
          </a:prstGeom>
          <a:ln>
            <a:solidFill>
              <a:srgbClr val="2A18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stCxn id="4" idx="0"/>
          </p:cNvCxnSpPr>
          <p:nvPr/>
        </p:nvCxnSpPr>
        <p:spPr>
          <a:xfrm>
            <a:off x="3095836" y="1855582"/>
            <a:ext cx="612068" cy="451842"/>
          </a:xfrm>
          <a:prstGeom prst="line">
            <a:avLst/>
          </a:prstGeom>
          <a:ln>
            <a:solidFill>
              <a:srgbClr val="2A18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V="1">
            <a:off x="3198833" y="3077336"/>
            <a:ext cx="509071" cy="391398"/>
          </a:xfrm>
          <a:prstGeom prst="line">
            <a:avLst/>
          </a:prstGeom>
          <a:ln>
            <a:solidFill>
              <a:srgbClr val="2A18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923928" y="2316606"/>
            <a:ext cx="514814" cy="248298"/>
          </a:xfrm>
          <a:prstGeom prst="line">
            <a:avLst/>
          </a:prstGeom>
          <a:ln>
            <a:solidFill>
              <a:srgbClr val="2A18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V="1">
            <a:off x="4654766" y="2316606"/>
            <a:ext cx="565306" cy="248298"/>
          </a:xfrm>
          <a:prstGeom prst="line">
            <a:avLst/>
          </a:prstGeom>
          <a:ln>
            <a:solidFill>
              <a:srgbClr val="2A18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13" idx="0"/>
          </p:cNvCxnSpPr>
          <p:nvPr/>
        </p:nvCxnSpPr>
        <p:spPr>
          <a:xfrm flipV="1">
            <a:off x="3855792" y="2887870"/>
            <a:ext cx="582950" cy="170332"/>
          </a:xfrm>
          <a:prstGeom prst="line">
            <a:avLst/>
          </a:prstGeom>
          <a:ln>
            <a:solidFill>
              <a:srgbClr val="2A18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5436096" y="1855582"/>
            <a:ext cx="565306" cy="461024"/>
          </a:xfrm>
          <a:prstGeom prst="line">
            <a:avLst/>
          </a:prstGeom>
          <a:ln>
            <a:solidFill>
              <a:srgbClr val="2A18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V="1">
            <a:off x="6217426" y="1329156"/>
            <a:ext cx="586822" cy="515668"/>
          </a:xfrm>
          <a:prstGeom prst="line">
            <a:avLst/>
          </a:prstGeom>
          <a:ln>
            <a:solidFill>
              <a:srgbClr val="2A18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654766" y="2887869"/>
            <a:ext cx="565306" cy="189467"/>
          </a:xfrm>
          <a:prstGeom prst="line">
            <a:avLst/>
          </a:prstGeom>
          <a:ln>
            <a:solidFill>
              <a:srgbClr val="2A18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5436096" y="3058202"/>
            <a:ext cx="565306" cy="369332"/>
          </a:xfrm>
          <a:prstGeom prst="line">
            <a:avLst/>
          </a:prstGeom>
          <a:ln>
            <a:solidFill>
              <a:srgbClr val="2A18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6217426" y="3438292"/>
            <a:ext cx="586822" cy="710788"/>
          </a:xfrm>
          <a:prstGeom prst="line">
            <a:avLst/>
          </a:prstGeom>
          <a:ln>
            <a:solidFill>
              <a:srgbClr val="2A18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835696" y="908720"/>
            <a:ext cx="772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Layer-1</a:t>
            </a:r>
            <a:endParaRPr lang="ko-KR" alt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6535657" y="960983"/>
            <a:ext cx="772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Layer-7</a:t>
            </a:r>
            <a:endParaRPr lang="ko-KR" alt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2699792" y="1403484"/>
            <a:ext cx="772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Layer-2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3491880" y="1969095"/>
            <a:ext cx="772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Layer-3</a:t>
            </a:r>
            <a:endParaRPr lang="ko-KR" alt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4139952" y="2257127"/>
            <a:ext cx="772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Layer-4</a:t>
            </a:r>
            <a:endParaRPr lang="ko-KR" alt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4951481" y="1897087"/>
            <a:ext cx="772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Layer-5</a:t>
            </a:r>
            <a:endParaRPr lang="ko-KR" alt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5652120" y="1393031"/>
            <a:ext cx="772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Layer-6</a:t>
            </a:r>
            <a:endParaRPr lang="ko-KR" altLang="en-US" sz="1400" dirty="0"/>
          </a:p>
        </p:txBody>
      </p:sp>
      <p:sp>
        <p:nvSpPr>
          <p:cNvPr id="35" name="직사각형 34"/>
          <p:cNvSpPr/>
          <p:nvPr/>
        </p:nvSpPr>
        <p:spPr>
          <a:xfrm>
            <a:off x="4360949" y="2532682"/>
            <a:ext cx="406738" cy="399722"/>
          </a:xfrm>
          <a:prstGeom prst="rect">
            <a:avLst/>
          </a:prstGeom>
          <a:noFill/>
          <a:ln w="28575">
            <a:solidFill>
              <a:srgbClr val="E58A1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/>
          <p:cNvCxnSpPr/>
          <p:nvPr/>
        </p:nvCxnSpPr>
        <p:spPr>
          <a:xfrm flipH="1">
            <a:off x="4427983" y="2973036"/>
            <a:ext cx="1" cy="1483821"/>
          </a:xfrm>
          <a:prstGeom prst="straightConnector1">
            <a:avLst/>
          </a:prstGeom>
          <a:ln>
            <a:solidFill>
              <a:srgbClr val="E58A1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759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923928" y="764704"/>
            <a:ext cx="607717" cy="6077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3923928" y="2245219"/>
            <a:ext cx="607717" cy="6077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3923928" y="3757387"/>
            <a:ext cx="607717" cy="6077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3923928" y="5341563"/>
            <a:ext cx="607717" cy="6077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6268539" y="2276872"/>
            <a:ext cx="607717" cy="6077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268539" y="3757387"/>
            <a:ext cx="607717" cy="6077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547664" y="1988840"/>
            <a:ext cx="576064" cy="57606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963133" y="2564904"/>
            <a:ext cx="576064" cy="57606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963133" y="1980214"/>
            <a:ext cx="576064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547664" y="2564904"/>
            <a:ext cx="576064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cxnSp>
        <p:nvCxnSpPr>
          <p:cNvPr id="15" name="직선 연결선 14"/>
          <p:cNvCxnSpPr>
            <a:stCxn id="4" idx="6"/>
            <a:endCxn id="8" idx="2"/>
          </p:cNvCxnSpPr>
          <p:nvPr/>
        </p:nvCxnSpPr>
        <p:spPr>
          <a:xfrm>
            <a:off x="4531645" y="1068563"/>
            <a:ext cx="1736894" cy="1512168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5" idx="6"/>
            <a:endCxn id="8" idx="2"/>
          </p:cNvCxnSpPr>
          <p:nvPr/>
        </p:nvCxnSpPr>
        <p:spPr>
          <a:xfrm>
            <a:off x="4531645" y="2549078"/>
            <a:ext cx="1736894" cy="31653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6" idx="6"/>
            <a:endCxn id="8" idx="2"/>
          </p:cNvCxnSpPr>
          <p:nvPr/>
        </p:nvCxnSpPr>
        <p:spPr>
          <a:xfrm flipV="1">
            <a:off x="4531645" y="2580731"/>
            <a:ext cx="1736894" cy="1480515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7" idx="6"/>
          </p:cNvCxnSpPr>
          <p:nvPr/>
        </p:nvCxnSpPr>
        <p:spPr>
          <a:xfrm flipV="1">
            <a:off x="4531645" y="2708920"/>
            <a:ext cx="1736894" cy="2936502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개체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752617"/>
              </p:ext>
            </p:extLst>
          </p:nvPr>
        </p:nvGraphicFramePr>
        <p:xfrm>
          <a:off x="4442647" y="1733425"/>
          <a:ext cx="543161" cy="516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46" name="수식" r:id="rId3" imgW="253800" imgH="241200" progId="Equation.3">
                  <p:embed/>
                </p:oleObj>
              </mc:Choice>
              <mc:Fallback>
                <p:oleObj name="수식" r:id="rId3" imgW="25380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42647" y="1733425"/>
                        <a:ext cx="543161" cy="5169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개체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4699540"/>
              </p:ext>
            </p:extLst>
          </p:nvPr>
        </p:nvGraphicFramePr>
        <p:xfrm>
          <a:off x="4891027" y="2743047"/>
          <a:ext cx="545069" cy="4699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47" name="수식" r:id="rId5" imgW="279360" imgH="241200" progId="Equation.3">
                  <p:embed/>
                </p:oleObj>
              </mc:Choice>
              <mc:Fallback>
                <p:oleObj name="수식" r:id="rId5" imgW="2793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1027" y="2743047"/>
                        <a:ext cx="545069" cy="4699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개체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9768703"/>
              </p:ext>
            </p:extLst>
          </p:nvPr>
        </p:nvGraphicFramePr>
        <p:xfrm>
          <a:off x="4978568" y="3627395"/>
          <a:ext cx="545070" cy="4699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48" name="수식" r:id="rId7" imgW="279360" imgH="241200" progId="Equation.3">
                  <p:embed/>
                </p:oleObj>
              </mc:Choice>
              <mc:Fallback>
                <p:oleObj name="수식" r:id="rId7" imgW="2793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8568" y="3627395"/>
                        <a:ext cx="545070" cy="4699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개체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753957"/>
              </p:ext>
            </p:extLst>
          </p:nvPr>
        </p:nvGraphicFramePr>
        <p:xfrm>
          <a:off x="5252259" y="5047303"/>
          <a:ext cx="543877" cy="4699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49" name="수식" r:id="rId9" imgW="279360" imgH="241200" progId="Equation.3">
                  <p:embed/>
                </p:oleObj>
              </mc:Choice>
              <mc:Fallback>
                <p:oleObj name="수식" r:id="rId9" imgW="2793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2259" y="5047303"/>
                        <a:ext cx="543877" cy="4699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직선 연결선 26"/>
          <p:cNvCxnSpPr>
            <a:stCxn id="4" idx="5"/>
            <a:endCxn id="9" idx="1"/>
          </p:cNvCxnSpPr>
          <p:nvPr/>
        </p:nvCxnSpPr>
        <p:spPr>
          <a:xfrm>
            <a:off x="4442647" y="1283423"/>
            <a:ext cx="1914890" cy="25629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5" idx="5"/>
            <a:endCxn id="9" idx="2"/>
          </p:cNvCxnSpPr>
          <p:nvPr/>
        </p:nvCxnSpPr>
        <p:spPr>
          <a:xfrm>
            <a:off x="4442647" y="2763938"/>
            <a:ext cx="1825892" cy="12973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stCxn id="6" idx="6"/>
            <a:endCxn id="9" idx="2"/>
          </p:cNvCxnSpPr>
          <p:nvPr/>
        </p:nvCxnSpPr>
        <p:spPr>
          <a:xfrm>
            <a:off x="4531645" y="4061246"/>
            <a:ext cx="17368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7" idx="6"/>
            <a:endCxn id="9" idx="3"/>
          </p:cNvCxnSpPr>
          <p:nvPr/>
        </p:nvCxnSpPr>
        <p:spPr>
          <a:xfrm flipV="1">
            <a:off x="4531645" y="4276106"/>
            <a:ext cx="1825892" cy="13693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118158" y="2429514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A</a:t>
            </a:r>
            <a:endParaRPr lang="ko-KR" alt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7092280" y="3903439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B</a:t>
            </a:r>
            <a:endParaRPr lang="ko-KR" altLang="en-US" sz="2400" dirty="0"/>
          </a:p>
        </p:txBody>
      </p:sp>
      <p:sp>
        <p:nvSpPr>
          <p:cNvPr id="3" name="자유형 2"/>
          <p:cNvSpPr/>
          <p:nvPr/>
        </p:nvSpPr>
        <p:spPr>
          <a:xfrm>
            <a:off x="1156604" y="540053"/>
            <a:ext cx="2771929" cy="1424214"/>
          </a:xfrm>
          <a:custGeom>
            <a:avLst/>
            <a:gdLst>
              <a:gd name="connsiteX0" fmla="*/ 113396 w 2771929"/>
              <a:gd name="connsiteY0" fmla="*/ 1424214 h 1424214"/>
              <a:gd name="connsiteX1" fmla="*/ 96463 w 2771929"/>
              <a:gd name="connsiteY1" fmla="*/ 619880 h 1424214"/>
              <a:gd name="connsiteX2" fmla="*/ 1154796 w 2771929"/>
              <a:gd name="connsiteY2" fmla="*/ 1814 h 1424214"/>
              <a:gd name="connsiteX3" fmla="*/ 2771929 w 2771929"/>
              <a:gd name="connsiteY3" fmla="*/ 467480 h 1424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1929" h="1424214">
                <a:moveTo>
                  <a:pt x="113396" y="1424214"/>
                </a:moveTo>
                <a:cubicBezTo>
                  <a:pt x="18146" y="1140580"/>
                  <a:pt x="-77104" y="856947"/>
                  <a:pt x="96463" y="619880"/>
                </a:cubicBezTo>
                <a:cubicBezTo>
                  <a:pt x="270030" y="382813"/>
                  <a:pt x="708885" y="27214"/>
                  <a:pt x="1154796" y="1814"/>
                </a:cubicBezTo>
                <a:cubicBezTo>
                  <a:pt x="1600707" y="-23586"/>
                  <a:pt x="2186318" y="221947"/>
                  <a:pt x="2771929" y="46748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2116667" y="2243667"/>
            <a:ext cx="1794933" cy="245533"/>
          </a:xfrm>
          <a:custGeom>
            <a:avLst/>
            <a:gdLst>
              <a:gd name="connsiteX0" fmla="*/ 0 w 1794933"/>
              <a:gd name="connsiteY0" fmla="*/ 0 h 245533"/>
              <a:gd name="connsiteX1" fmla="*/ 1794933 w 1794933"/>
              <a:gd name="connsiteY1" fmla="*/ 245533 h 245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94933" h="245533">
                <a:moveTo>
                  <a:pt x="0" y="0"/>
                </a:moveTo>
                <a:lnTo>
                  <a:pt x="1794933" y="245533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1052489" y="3149600"/>
            <a:ext cx="2901444" cy="1050154"/>
          </a:xfrm>
          <a:custGeom>
            <a:avLst/>
            <a:gdLst>
              <a:gd name="connsiteX0" fmla="*/ 158244 w 2901444"/>
              <a:gd name="connsiteY0" fmla="*/ 0 h 1050154"/>
              <a:gd name="connsiteX1" fmla="*/ 302178 w 2901444"/>
              <a:gd name="connsiteY1" fmla="*/ 965200 h 1050154"/>
              <a:gd name="connsiteX2" fmla="*/ 2901444 w 2901444"/>
              <a:gd name="connsiteY2" fmla="*/ 939800 h 1050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01444" h="1050154">
                <a:moveTo>
                  <a:pt x="158244" y="0"/>
                </a:moveTo>
                <a:cubicBezTo>
                  <a:pt x="1611" y="404283"/>
                  <a:pt x="-155022" y="808567"/>
                  <a:pt x="302178" y="965200"/>
                </a:cubicBezTo>
                <a:cubicBezTo>
                  <a:pt x="759378" y="1121833"/>
                  <a:pt x="1830411" y="1030816"/>
                  <a:pt x="2901444" y="9398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1802554" y="3166533"/>
            <a:ext cx="2134446" cy="2627037"/>
          </a:xfrm>
          <a:custGeom>
            <a:avLst/>
            <a:gdLst>
              <a:gd name="connsiteX0" fmla="*/ 43179 w 2134446"/>
              <a:gd name="connsiteY0" fmla="*/ 0 h 2627037"/>
              <a:gd name="connsiteX1" fmla="*/ 43179 w 2134446"/>
              <a:gd name="connsiteY1" fmla="*/ 1676400 h 2627037"/>
              <a:gd name="connsiteX2" fmla="*/ 491913 w 2134446"/>
              <a:gd name="connsiteY2" fmla="*/ 2548467 h 2627037"/>
              <a:gd name="connsiteX3" fmla="*/ 2134446 w 2134446"/>
              <a:gd name="connsiteY3" fmla="*/ 2531534 h 262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4446" h="2627037">
                <a:moveTo>
                  <a:pt x="43179" y="0"/>
                </a:moveTo>
                <a:cubicBezTo>
                  <a:pt x="5784" y="625828"/>
                  <a:pt x="-31610" y="1251656"/>
                  <a:pt x="43179" y="1676400"/>
                </a:cubicBezTo>
                <a:cubicBezTo>
                  <a:pt x="117968" y="2101144"/>
                  <a:pt x="143369" y="2405945"/>
                  <a:pt x="491913" y="2548467"/>
                </a:cubicBezTo>
                <a:cubicBezTo>
                  <a:pt x="840457" y="2690989"/>
                  <a:pt x="1487451" y="2611261"/>
                  <a:pt x="2134446" y="253153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58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95736" y="345770"/>
            <a:ext cx="4184931" cy="3939998"/>
            <a:chOff x="963133" y="540053"/>
            <a:chExt cx="6541669" cy="5409227"/>
          </a:xfrm>
        </p:grpSpPr>
        <p:sp>
          <p:nvSpPr>
            <p:cNvPr id="4" name="타원 3"/>
            <p:cNvSpPr/>
            <p:nvPr/>
          </p:nvSpPr>
          <p:spPr>
            <a:xfrm>
              <a:off x="3923928" y="764704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3923928" y="2245219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3923928" y="3757387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3923928" y="5341563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6268539" y="2276872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6268539" y="3757387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547664" y="1988840"/>
              <a:ext cx="576064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-1</a:t>
              </a:r>
              <a:endParaRPr lang="ko-KR" altLang="en-US" sz="14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63133" y="2564904"/>
              <a:ext cx="576064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-1</a:t>
              </a:r>
              <a:endParaRPr lang="ko-KR" altLang="en-US" sz="140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63133" y="1980214"/>
              <a:ext cx="576064" cy="576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1</a:t>
              </a:r>
              <a:endParaRPr lang="ko-KR" altLang="en-US" sz="1400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547664" y="2564904"/>
              <a:ext cx="576064" cy="576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1</a:t>
              </a:r>
              <a:endParaRPr lang="ko-KR" altLang="en-US" sz="1400" dirty="0"/>
            </a:p>
          </p:txBody>
        </p:sp>
        <p:cxnSp>
          <p:nvCxnSpPr>
            <p:cNvPr id="15" name="직선 연결선 14"/>
            <p:cNvCxnSpPr>
              <a:stCxn id="4" idx="6"/>
              <a:endCxn id="8" idx="2"/>
            </p:cNvCxnSpPr>
            <p:nvPr/>
          </p:nvCxnSpPr>
          <p:spPr>
            <a:xfrm>
              <a:off x="4531645" y="1068563"/>
              <a:ext cx="1736894" cy="1512168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stCxn id="5" idx="6"/>
              <a:endCxn id="8" idx="2"/>
            </p:cNvCxnSpPr>
            <p:nvPr/>
          </p:nvCxnSpPr>
          <p:spPr>
            <a:xfrm>
              <a:off x="4531645" y="2549078"/>
              <a:ext cx="1736894" cy="31653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>
              <a:stCxn id="6" idx="6"/>
              <a:endCxn id="8" idx="2"/>
            </p:cNvCxnSpPr>
            <p:nvPr/>
          </p:nvCxnSpPr>
          <p:spPr>
            <a:xfrm flipV="1">
              <a:off x="4531645" y="2580731"/>
              <a:ext cx="1736894" cy="1480515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7" idx="6"/>
            </p:cNvCxnSpPr>
            <p:nvPr/>
          </p:nvCxnSpPr>
          <p:spPr>
            <a:xfrm flipV="1">
              <a:off x="4531645" y="2708920"/>
              <a:ext cx="1736894" cy="2936502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2" name="개체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92680856"/>
                </p:ext>
              </p:extLst>
            </p:nvPr>
          </p:nvGraphicFramePr>
          <p:xfrm>
            <a:off x="4442647" y="1733425"/>
            <a:ext cx="543161" cy="5169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471" name="수식" r:id="rId3" imgW="253800" imgH="241200" progId="Equation.3">
                    <p:embed/>
                  </p:oleObj>
                </mc:Choice>
                <mc:Fallback>
                  <p:oleObj name="수식" r:id="rId3" imgW="25380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442647" y="1733425"/>
                          <a:ext cx="543161" cy="51692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개체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80497888"/>
                </p:ext>
              </p:extLst>
            </p:nvPr>
          </p:nvGraphicFramePr>
          <p:xfrm>
            <a:off x="4891027" y="2743047"/>
            <a:ext cx="545069" cy="4699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472" name="수식" r:id="rId5" imgW="279360" imgH="241200" progId="Equation.3">
                    <p:embed/>
                  </p:oleObj>
                </mc:Choice>
                <mc:Fallback>
                  <p:oleObj name="수식" r:id="rId5" imgW="27936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91027" y="2743047"/>
                          <a:ext cx="545069" cy="4699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개체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24288329"/>
                </p:ext>
              </p:extLst>
            </p:nvPr>
          </p:nvGraphicFramePr>
          <p:xfrm>
            <a:off x="4978568" y="3627395"/>
            <a:ext cx="545070" cy="4699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473" name="수식" r:id="rId7" imgW="279360" imgH="241200" progId="Equation.3">
                    <p:embed/>
                  </p:oleObj>
                </mc:Choice>
                <mc:Fallback>
                  <p:oleObj name="수식" r:id="rId7" imgW="27936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78568" y="3627395"/>
                          <a:ext cx="545070" cy="4699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개체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40697248"/>
                </p:ext>
              </p:extLst>
            </p:nvPr>
          </p:nvGraphicFramePr>
          <p:xfrm>
            <a:off x="5252259" y="5047303"/>
            <a:ext cx="543877" cy="4699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474" name="수식" r:id="rId9" imgW="279360" imgH="241200" progId="Equation.3">
                    <p:embed/>
                  </p:oleObj>
                </mc:Choice>
                <mc:Fallback>
                  <p:oleObj name="수식" r:id="rId9" imgW="27936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52259" y="5047303"/>
                          <a:ext cx="543877" cy="4699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7" name="직선 연결선 26"/>
            <p:cNvCxnSpPr>
              <a:stCxn id="4" idx="5"/>
              <a:endCxn id="9" idx="1"/>
            </p:cNvCxnSpPr>
            <p:nvPr/>
          </p:nvCxnSpPr>
          <p:spPr>
            <a:xfrm>
              <a:off x="4442647" y="1283423"/>
              <a:ext cx="1914890" cy="256296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>
              <a:stCxn id="5" idx="5"/>
              <a:endCxn id="9" idx="2"/>
            </p:cNvCxnSpPr>
            <p:nvPr/>
          </p:nvCxnSpPr>
          <p:spPr>
            <a:xfrm>
              <a:off x="4442647" y="2763938"/>
              <a:ext cx="1825892" cy="129730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>
              <a:stCxn id="6" idx="6"/>
              <a:endCxn id="9" idx="2"/>
            </p:cNvCxnSpPr>
            <p:nvPr/>
          </p:nvCxnSpPr>
          <p:spPr>
            <a:xfrm>
              <a:off x="4531645" y="4061246"/>
              <a:ext cx="173689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>
              <a:stCxn id="7" idx="6"/>
              <a:endCxn id="9" idx="3"/>
            </p:cNvCxnSpPr>
            <p:nvPr/>
          </p:nvCxnSpPr>
          <p:spPr>
            <a:xfrm flipV="1">
              <a:off x="4531645" y="4276106"/>
              <a:ext cx="1825892" cy="136931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118158" y="2429514"/>
              <a:ext cx="3866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/>
                <a:t>A</a:t>
              </a:r>
              <a:endParaRPr lang="ko-KR" altLang="en-US" sz="24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092280" y="3903439"/>
              <a:ext cx="3642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/>
                <a:t>B</a:t>
              </a:r>
              <a:endParaRPr lang="ko-KR" altLang="en-US" sz="2400" dirty="0"/>
            </a:p>
          </p:txBody>
        </p:sp>
        <p:sp>
          <p:nvSpPr>
            <p:cNvPr id="3" name="자유형 2"/>
            <p:cNvSpPr/>
            <p:nvPr/>
          </p:nvSpPr>
          <p:spPr>
            <a:xfrm>
              <a:off x="1156604" y="540053"/>
              <a:ext cx="2771929" cy="1424214"/>
            </a:xfrm>
            <a:custGeom>
              <a:avLst/>
              <a:gdLst>
                <a:gd name="connsiteX0" fmla="*/ 113396 w 2771929"/>
                <a:gd name="connsiteY0" fmla="*/ 1424214 h 1424214"/>
                <a:gd name="connsiteX1" fmla="*/ 96463 w 2771929"/>
                <a:gd name="connsiteY1" fmla="*/ 619880 h 1424214"/>
                <a:gd name="connsiteX2" fmla="*/ 1154796 w 2771929"/>
                <a:gd name="connsiteY2" fmla="*/ 1814 h 1424214"/>
                <a:gd name="connsiteX3" fmla="*/ 2771929 w 2771929"/>
                <a:gd name="connsiteY3" fmla="*/ 467480 h 142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1929" h="1424214">
                  <a:moveTo>
                    <a:pt x="113396" y="1424214"/>
                  </a:moveTo>
                  <a:cubicBezTo>
                    <a:pt x="18146" y="1140580"/>
                    <a:pt x="-77104" y="856947"/>
                    <a:pt x="96463" y="619880"/>
                  </a:cubicBezTo>
                  <a:cubicBezTo>
                    <a:pt x="270030" y="382813"/>
                    <a:pt x="708885" y="27214"/>
                    <a:pt x="1154796" y="1814"/>
                  </a:cubicBezTo>
                  <a:cubicBezTo>
                    <a:pt x="1600707" y="-23586"/>
                    <a:pt x="2186318" y="221947"/>
                    <a:pt x="2771929" y="46748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>
              <a:off x="2116667" y="2243667"/>
              <a:ext cx="1794933" cy="245533"/>
            </a:xfrm>
            <a:custGeom>
              <a:avLst/>
              <a:gdLst>
                <a:gd name="connsiteX0" fmla="*/ 0 w 1794933"/>
                <a:gd name="connsiteY0" fmla="*/ 0 h 245533"/>
                <a:gd name="connsiteX1" fmla="*/ 1794933 w 1794933"/>
                <a:gd name="connsiteY1" fmla="*/ 245533 h 245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4933" h="245533">
                  <a:moveTo>
                    <a:pt x="0" y="0"/>
                  </a:moveTo>
                  <a:lnTo>
                    <a:pt x="1794933" y="245533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1052489" y="3149600"/>
              <a:ext cx="2901444" cy="1050154"/>
            </a:xfrm>
            <a:custGeom>
              <a:avLst/>
              <a:gdLst>
                <a:gd name="connsiteX0" fmla="*/ 158244 w 2901444"/>
                <a:gd name="connsiteY0" fmla="*/ 0 h 1050154"/>
                <a:gd name="connsiteX1" fmla="*/ 302178 w 2901444"/>
                <a:gd name="connsiteY1" fmla="*/ 965200 h 1050154"/>
                <a:gd name="connsiteX2" fmla="*/ 2901444 w 2901444"/>
                <a:gd name="connsiteY2" fmla="*/ 939800 h 10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01444" h="1050154">
                  <a:moveTo>
                    <a:pt x="158244" y="0"/>
                  </a:moveTo>
                  <a:cubicBezTo>
                    <a:pt x="1611" y="404283"/>
                    <a:pt x="-155022" y="808567"/>
                    <a:pt x="302178" y="965200"/>
                  </a:cubicBezTo>
                  <a:cubicBezTo>
                    <a:pt x="759378" y="1121833"/>
                    <a:pt x="1830411" y="1030816"/>
                    <a:pt x="2901444" y="9398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자유형 17"/>
            <p:cNvSpPr/>
            <p:nvPr/>
          </p:nvSpPr>
          <p:spPr>
            <a:xfrm>
              <a:off x="1802554" y="3166533"/>
              <a:ext cx="2134446" cy="2627037"/>
            </a:xfrm>
            <a:custGeom>
              <a:avLst/>
              <a:gdLst>
                <a:gd name="connsiteX0" fmla="*/ 43179 w 2134446"/>
                <a:gd name="connsiteY0" fmla="*/ 0 h 2627037"/>
                <a:gd name="connsiteX1" fmla="*/ 43179 w 2134446"/>
                <a:gd name="connsiteY1" fmla="*/ 1676400 h 2627037"/>
                <a:gd name="connsiteX2" fmla="*/ 491913 w 2134446"/>
                <a:gd name="connsiteY2" fmla="*/ 2548467 h 2627037"/>
                <a:gd name="connsiteX3" fmla="*/ 2134446 w 2134446"/>
                <a:gd name="connsiteY3" fmla="*/ 2531534 h 2627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4446" h="2627037">
                  <a:moveTo>
                    <a:pt x="43179" y="0"/>
                  </a:moveTo>
                  <a:cubicBezTo>
                    <a:pt x="5784" y="625828"/>
                    <a:pt x="-31610" y="1251656"/>
                    <a:pt x="43179" y="1676400"/>
                  </a:cubicBezTo>
                  <a:cubicBezTo>
                    <a:pt x="117968" y="2101144"/>
                    <a:pt x="143369" y="2405945"/>
                    <a:pt x="491913" y="2548467"/>
                  </a:cubicBezTo>
                  <a:cubicBezTo>
                    <a:pt x="840457" y="2690989"/>
                    <a:pt x="1487451" y="2611261"/>
                    <a:pt x="2134446" y="2531534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971600" y="4839443"/>
            <a:ext cx="6192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B  =  </a:t>
            </a:r>
            <a:r>
              <a:rPr lang="en-US" altLang="ko-KR" sz="2400" dirty="0" smtClean="0">
                <a:solidFill>
                  <a:srgbClr val="FF0000"/>
                </a:solidFill>
              </a:rPr>
              <a:t>1</a:t>
            </a:r>
            <a:r>
              <a:rPr lang="en-US" altLang="ko-KR" sz="2400" dirty="0" smtClean="0"/>
              <a:t>                 + -</a:t>
            </a:r>
            <a:r>
              <a:rPr lang="en-US" altLang="ko-KR" sz="2400" dirty="0" smtClean="0">
                <a:solidFill>
                  <a:srgbClr val="00B050"/>
                </a:solidFill>
              </a:rPr>
              <a:t>1      </a:t>
            </a:r>
            <a:r>
              <a:rPr lang="en-US" altLang="ko-KR" sz="2400" dirty="0" smtClean="0"/>
              <a:t>         +  -</a:t>
            </a:r>
            <a:r>
              <a:rPr lang="en-US" altLang="ko-KR" sz="2400" dirty="0" smtClean="0">
                <a:solidFill>
                  <a:srgbClr val="FFC000"/>
                </a:solidFill>
              </a:rPr>
              <a:t>1       </a:t>
            </a:r>
            <a:r>
              <a:rPr lang="en-US" altLang="ko-KR" sz="2400" dirty="0" smtClean="0"/>
              <a:t>         + </a:t>
            </a:r>
            <a:r>
              <a:rPr lang="en-US" altLang="ko-KR" sz="2400" dirty="0" smtClean="0">
                <a:solidFill>
                  <a:srgbClr val="C00000"/>
                </a:solidFill>
              </a:rPr>
              <a:t>1      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graphicFrame>
        <p:nvGraphicFramePr>
          <p:cNvPr id="34" name="개체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5835992"/>
              </p:ext>
            </p:extLst>
          </p:nvPr>
        </p:nvGraphicFramePr>
        <p:xfrm>
          <a:off x="1907704" y="4810125"/>
          <a:ext cx="79057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75" name="수식" r:id="rId11" imgW="368280" imgH="241200" progId="Equation.3">
                  <p:embed/>
                </p:oleObj>
              </mc:Choice>
              <mc:Fallback>
                <p:oleObj name="수식" r:id="rId11" imgW="3682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704" y="4810125"/>
                        <a:ext cx="790575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개체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2577290"/>
              </p:ext>
            </p:extLst>
          </p:nvPr>
        </p:nvGraphicFramePr>
        <p:xfrm>
          <a:off x="3579813" y="4797425"/>
          <a:ext cx="817562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76" name="수식" r:id="rId13" imgW="380880" imgH="241200" progId="Equation.3">
                  <p:embed/>
                </p:oleObj>
              </mc:Choice>
              <mc:Fallback>
                <p:oleObj name="수식" r:id="rId13" imgW="3808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9813" y="4797425"/>
                        <a:ext cx="817562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개체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7534607"/>
              </p:ext>
            </p:extLst>
          </p:nvPr>
        </p:nvGraphicFramePr>
        <p:xfrm>
          <a:off x="5235575" y="4797425"/>
          <a:ext cx="81915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77" name="수식" r:id="rId15" imgW="380880" imgH="241200" progId="Equation.3">
                  <p:embed/>
                </p:oleObj>
              </mc:Choice>
              <mc:Fallback>
                <p:oleObj name="수식" r:id="rId15" imgW="3808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5575" y="4797425"/>
                        <a:ext cx="819150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개체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5429148"/>
              </p:ext>
            </p:extLst>
          </p:nvPr>
        </p:nvGraphicFramePr>
        <p:xfrm>
          <a:off x="6705600" y="4805363"/>
          <a:ext cx="84772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78" name="수식" r:id="rId17" imgW="393480" imgH="241200" progId="Equation.3">
                  <p:embed/>
                </p:oleObj>
              </mc:Choice>
              <mc:Fallback>
                <p:oleObj name="수식" r:id="rId17" imgW="3934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4805363"/>
                        <a:ext cx="847725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363799" y="5618248"/>
            <a:ext cx="85286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문제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만약                                             가 각각 </a:t>
            </a:r>
            <a:r>
              <a:rPr lang="en-US" altLang="ko-KR" dirty="0" smtClean="0"/>
              <a:t>-1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의 값만 가질 수 있을 때 개 영상이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ko-KR" altLang="en-US" dirty="0" smtClean="0"/>
              <a:t>입력으로 들어갈 때 </a:t>
            </a:r>
            <a:r>
              <a:rPr lang="en-US" altLang="ko-KR" dirty="0" smtClean="0"/>
              <a:t>B</a:t>
            </a:r>
            <a:r>
              <a:rPr lang="ko-KR" altLang="en-US" dirty="0" smtClean="0"/>
              <a:t>가 가장 크게 되게 하려면                                                      의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ko-KR" altLang="en-US" dirty="0" smtClean="0"/>
              <a:t>값들은 무엇으로 주면 되는가</a:t>
            </a:r>
            <a:r>
              <a:rPr lang="en-US" altLang="ko-KR" dirty="0" smtClean="0"/>
              <a:t>? </a:t>
            </a:r>
            <a:endParaRPr lang="ko-KR" altLang="en-US" dirty="0"/>
          </a:p>
        </p:txBody>
      </p:sp>
      <p:graphicFrame>
        <p:nvGraphicFramePr>
          <p:cNvPr id="39" name="개체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5671461"/>
              </p:ext>
            </p:extLst>
          </p:nvPr>
        </p:nvGraphicFramePr>
        <p:xfrm>
          <a:off x="1585033" y="5589240"/>
          <a:ext cx="2233612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79" name="수식" r:id="rId19" imgW="1257120" imgH="241200" progId="Equation.3">
                  <p:embed/>
                </p:oleObj>
              </mc:Choice>
              <mc:Fallback>
                <p:oleObj name="수식" r:id="rId19" imgW="12571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5033" y="5589240"/>
                        <a:ext cx="2233612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3662064" y="11663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491880" y="255561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-1</a:t>
            </a:r>
            <a:endParaRPr lang="ko-KR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638792" y="1268760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B050"/>
                </a:solidFill>
              </a:rPr>
              <a:t>-1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635896" y="37077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1</a:t>
            </a:r>
            <a:endParaRPr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20" name="개체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4696660"/>
              </p:ext>
            </p:extLst>
          </p:nvPr>
        </p:nvGraphicFramePr>
        <p:xfrm>
          <a:off x="6051067" y="5851524"/>
          <a:ext cx="2233612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80" name="수식" r:id="rId21" imgW="1257120" imgH="241200" progId="Equation.3">
                  <p:embed/>
                </p:oleObj>
              </mc:Choice>
              <mc:Fallback>
                <p:oleObj name="수식" r:id="rId21" imgW="1257120" imgH="241200" progId="Equation.3">
                  <p:embed/>
                  <p:pic>
                    <p:nvPicPr>
                      <p:cNvPr id="0" name="개체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1067" y="5851524"/>
                        <a:ext cx="2233612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개체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9453423"/>
              </p:ext>
            </p:extLst>
          </p:nvPr>
        </p:nvGraphicFramePr>
        <p:xfrm>
          <a:off x="7621177" y="2395485"/>
          <a:ext cx="1082675" cy="1780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81" name="수식" r:id="rId23" imgW="609480" imgH="1015920" progId="Equation.3">
                  <p:embed/>
                </p:oleObj>
              </mc:Choice>
              <mc:Fallback>
                <p:oleObj name="수식" r:id="rId23" imgW="609480" imgH="1015920" progId="Equation.3">
                  <p:embed/>
                  <p:pic>
                    <p:nvPicPr>
                      <p:cNvPr id="0" name="개체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1177" y="2395485"/>
                        <a:ext cx="1082675" cy="17803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739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균형">
  <a:themeElements>
    <a:clrScheme name="균형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균형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균형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3151</TotalTime>
  <Words>1714</Words>
  <Application>Microsoft Office PowerPoint</Application>
  <PresentationFormat>화면 슬라이드 쇼(4:3)</PresentationFormat>
  <Paragraphs>741</Paragraphs>
  <Slides>73</Slides>
  <Notes>0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75" baseType="lpstr">
      <vt:lpstr>균형</vt:lpstr>
      <vt:lpstr>수식</vt:lpstr>
      <vt:lpstr>CNN (컨볼루셔널 인공신경망)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이석호</cp:lastModifiedBy>
  <cp:revision>144</cp:revision>
  <dcterms:created xsi:type="dcterms:W3CDTF">2015-10-06T17:44:43Z</dcterms:created>
  <dcterms:modified xsi:type="dcterms:W3CDTF">2017-02-09T00:14:56Z</dcterms:modified>
</cp:coreProperties>
</file>